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9DB-2CED-4958-AA63-B1D16BEF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4E2B0-5EA1-43E1-8EDC-665283A8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D224-870B-4E5C-8ABE-4044FEB6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1FB7-B384-4394-81A9-829DF6F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282F-06ED-4EBF-A072-79BD0E7E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690F-5F0A-45E1-8F1C-4DB13B2C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F514-106B-4892-B38E-D3077DD8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CC1E-A096-4604-B4A2-5E24E918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B6B3-AE6C-4B87-8D7E-89BF3359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6D56-DBA5-441C-BF27-3799BC8D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D7136-E3A5-4792-9A0D-AC51C429C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B44A-AD54-4095-A62F-1506B021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A093-959C-45A2-9457-428DC1FF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0754-807F-4113-8D50-3A71A3D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68CA-3DB1-4F5C-BAE0-AE3555E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26C6-278E-4F95-A70A-74A0078A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232C-52C7-4A28-BCB0-CEFF562F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8747-3BE8-4E0F-8E9E-BF51050C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58E8-695F-4D7A-BC66-BCC60E6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E07F-2CF3-49DA-9EC2-350B632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92B-3FC7-45B4-9A07-106BB192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33C1-1FE3-4ADB-941F-2009CEE51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5AAC-CFB1-43C5-9560-8FE63F63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8A8F-D40C-481C-B60B-655DCCF7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89FB-3713-4D6B-ABD1-8ABE4C66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AEE5-8A1D-4B3E-8D67-D451EC13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E657-9605-4AE7-B394-64B6E0B0F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4176-EF09-4553-B0CA-E7DE85EA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93572-4012-4D7E-A773-ED8BEBC6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DA2F-D94A-41FF-8150-34B62A68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911C5-DB60-4544-B42F-3EDC492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1DF-A3B0-4B81-BFE5-73569C8E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5243-0B3D-488C-9655-2B23D6A2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C401E-81C1-4E5A-8C3A-609CCFA9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6B88-DCF9-4489-A9C3-B085F65E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6D484-9D04-44E8-9F09-990978710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C95FE-0B80-462B-B238-95234692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6F70F-1D33-4932-97FE-760F268C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FEC7A-2510-4D14-8820-064C496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261B-4012-4027-9425-79B70FEB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45B0-F3F9-4857-AA05-AB9F79B2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F88C-BCFD-4C0F-AB9E-15BA174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AC130-D091-4855-BE6B-DB25F9F8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80C3C-F43E-4117-9004-CC0F69A1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70088-13A8-478B-880C-B1DD9448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0F60-AD62-4836-9BBF-AE37C84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0D01-9620-4C36-AB3B-C1C11F33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6617-350D-4A6E-A820-D9A5C4B4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205D-F25C-4B2F-8A09-22BEB658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3E4B-422A-4CDF-9C2B-639CC073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F4BE5-B552-443E-9254-72AD4965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7FE8A-5959-48F7-9C73-D7C5CDE1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CAAD-2C4B-4AFC-A960-A97CE698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17BC9-0580-4586-AB39-67BEFE2B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120C-91EC-44CE-9B6B-50BC34AC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19169-AA02-4F41-B4B4-10030D64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194D1-75E3-4965-BA2A-089EAF5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B4673-DCC4-4578-B497-E5A33361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2CA32-54A0-4407-9FAC-4157B599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2BEE-E091-448C-B6F1-076F8B24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60DD-948B-423D-838B-86FF4896A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CC23-154A-4C25-B460-DF15D00B7F5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179C-2383-4FAC-90F6-80481C06A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28E0-40C9-4623-B268-1C1568CE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D259-B69B-4601-87FD-3F6D83EF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2807A-707D-48D8-A862-A7149383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Vallie Tracy</dc:creator>
  <cp:lastModifiedBy>Vallie Tracy</cp:lastModifiedBy>
  <cp:revision>1</cp:revision>
  <dcterms:created xsi:type="dcterms:W3CDTF">2020-12-06T11:42:46Z</dcterms:created>
  <dcterms:modified xsi:type="dcterms:W3CDTF">2020-12-06T11:50:40Z</dcterms:modified>
</cp:coreProperties>
</file>