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6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C0A05-F327-4DBC-9A01-E6F5B7DFD79E}" v="7" dt="2020-01-30T23:49:45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t Stenberg" userId="df61ada8a80eb4af" providerId="LiveId" clId="{686C0A05-F327-4DBC-9A01-E6F5B7DFD79E}"/>
    <pc:docChg chg="custSel addSld delSld modSld sldOrd">
      <pc:chgData name="Bernt Stenberg" userId="df61ada8a80eb4af" providerId="LiveId" clId="{686C0A05-F327-4DBC-9A01-E6F5B7DFD79E}" dt="2020-01-30T23:50:54.347" v="125" actId="1076"/>
      <pc:docMkLst>
        <pc:docMk/>
      </pc:docMkLst>
      <pc:sldChg chg="addSp delSp modSp add">
        <pc:chgData name="Bernt Stenberg" userId="df61ada8a80eb4af" providerId="LiveId" clId="{686C0A05-F327-4DBC-9A01-E6F5B7DFD79E}" dt="2020-01-30T23:50:54.347" v="125" actId="1076"/>
        <pc:sldMkLst>
          <pc:docMk/>
          <pc:sldMk cId="4129885989" sldId="258"/>
        </pc:sldMkLst>
        <pc:picChg chg="add mod">
          <ac:chgData name="Bernt Stenberg" userId="df61ada8a80eb4af" providerId="LiveId" clId="{686C0A05-F327-4DBC-9A01-E6F5B7DFD79E}" dt="2020-01-30T23:50:54.347" v="125" actId="1076"/>
          <ac:picMkLst>
            <pc:docMk/>
            <pc:sldMk cId="4129885989" sldId="258"/>
            <ac:picMk id="3" creationId="{0D7D7544-3AA8-4D9A-990E-02D33B897F9C}"/>
          </ac:picMkLst>
        </pc:picChg>
        <pc:picChg chg="del">
          <ac:chgData name="Bernt Stenberg" userId="df61ada8a80eb4af" providerId="LiveId" clId="{686C0A05-F327-4DBC-9A01-E6F5B7DFD79E}" dt="2020-01-30T23:47:02.800" v="3" actId="478"/>
          <ac:picMkLst>
            <pc:docMk/>
            <pc:sldMk cId="4129885989" sldId="258"/>
            <ac:picMk id="5" creationId="{C0872886-B4FF-4767-B1E7-22E30D245F64}"/>
          </ac:picMkLst>
        </pc:picChg>
        <pc:picChg chg="add mod">
          <ac:chgData name="Bernt Stenberg" userId="df61ada8a80eb4af" providerId="LiveId" clId="{686C0A05-F327-4DBC-9A01-E6F5B7DFD79E}" dt="2020-01-30T23:50:52.396" v="124" actId="1076"/>
          <ac:picMkLst>
            <pc:docMk/>
            <pc:sldMk cId="4129885989" sldId="258"/>
            <ac:picMk id="6" creationId="{C422405D-FA8B-456F-AF87-3C381A5FEABF}"/>
          </ac:picMkLst>
        </pc:picChg>
        <pc:picChg chg="add mod">
          <ac:chgData name="Bernt Stenberg" userId="df61ada8a80eb4af" providerId="LiveId" clId="{686C0A05-F327-4DBC-9A01-E6F5B7DFD79E}" dt="2020-01-30T23:50:52.396" v="124" actId="1076"/>
          <ac:picMkLst>
            <pc:docMk/>
            <pc:sldMk cId="4129885989" sldId="258"/>
            <ac:picMk id="8" creationId="{518EB5DA-7474-4261-9F90-B7F9C6529955}"/>
          </ac:picMkLst>
        </pc:picChg>
        <pc:picChg chg="del">
          <ac:chgData name="Bernt Stenberg" userId="df61ada8a80eb4af" providerId="LiveId" clId="{686C0A05-F327-4DBC-9A01-E6F5B7DFD79E}" dt="2020-01-30T23:47:01.662" v="1" actId="478"/>
          <ac:picMkLst>
            <pc:docMk/>
            <pc:sldMk cId="4129885989" sldId="258"/>
            <ac:picMk id="15" creationId="{99111CDC-C698-4E4B-88E3-7F6FF94618DF}"/>
          </ac:picMkLst>
        </pc:picChg>
        <pc:picChg chg="del">
          <ac:chgData name="Bernt Stenberg" userId="df61ada8a80eb4af" providerId="LiveId" clId="{686C0A05-F327-4DBC-9A01-E6F5B7DFD79E}" dt="2020-01-30T23:47:02.284" v="2" actId="478"/>
          <ac:picMkLst>
            <pc:docMk/>
            <pc:sldMk cId="4129885989" sldId="258"/>
            <ac:picMk id="17" creationId="{90BAD05E-376D-4A2F-ABBF-FCB557F11B41}"/>
          </ac:picMkLst>
        </pc:picChg>
        <pc:picChg chg="del">
          <ac:chgData name="Bernt Stenberg" userId="df61ada8a80eb4af" providerId="LiveId" clId="{686C0A05-F327-4DBC-9A01-E6F5B7DFD79E}" dt="2020-01-30T23:47:03.265" v="4" actId="478"/>
          <ac:picMkLst>
            <pc:docMk/>
            <pc:sldMk cId="4129885989" sldId="258"/>
            <ac:picMk id="19" creationId="{430E6293-B5E3-48C1-97DF-540A8B0DC2CD}"/>
          </ac:picMkLst>
        </pc:picChg>
      </pc:sldChg>
      <pc:sldChg chg="addSp delSp modSp add ord">
        <pc:chgData name="Bernt Stenberg" userId="df61ada8a80eb4af" providerId="LiveId" clId="{686C0A05-F327-4DBC-9A01-E6F5B7DFD79E}" dt="2020-01-30T23:49:41.889" v="80"/>
        <pc:sldMkLst>
          <pc:docMk/>
          <pc:sldMk cId="3552935627" sldId="259"/>
        </pc:sldMkLst>
        <pc:picChg chg="del">
          <ac:chgData name="Bernt Stenberg" userId="df61ada8a80eb4af" providerId="LiveId" clId="{686C0A05-F327-4DBC-9A01-E6F5B7DFD79E}" dt="2020-01-30T23:47:15.547" v="15" actId="478"/>
          <ac:picMkLst>
            <pc:docMk/>
            <pc:sldMk cId="3552935627" sldId="259"/>
            <ac:picMk id="3" creationId="{0D7D7544-3AA8-4D9A-990E-02D33B897F9C}"/>
          </ac:picMkLst>
        </pc:picChg>
        <pc:picChg chg="add mod">
          <ac:chgData name="Bernt Stenberg" userId="df61ada8a80eb4af" providerId="LiveId" clId="{686C0A05-F327-4DBC-9A01-E6F5B7DFD79E}" dt="2020-01-30T23:48:25.297" v="48" actId="1076"/>
          <ac:picMkLst>
            <pc:docMk/>
            <pc:sldMk cId="3552935627" sldId="259"/>
            <ac:picMk id="4" creationId="{F5A9688D-C2F8-4855-AC14-E4E0472B16B9}"/>
          </ac:picMkLst>
        </pc:picChg>
        <pc:picChg chg="del">
          <ac:chgData name="Bernt Stenberg" userId="df61ada8a80eb4af" providerId="LiveId" clId="{686C0A05-F327-4DBC-9A01-E6F5B7DFD79E}" dt="2020-01-30T23:47:13.853" v="14" actId="478"/>
          <ac:picMkLst>
            <pc:docMk/>
            <pc:sldMk cId="3552935627" sldId="259"/>
            <ac:picMk id="6" creationId="{C422405D-FA8B-456F-AF87-3C381A5FEABF}"/>
          </ac:picMkLst>
        </pc:picChg>
        <pc:picChg chg="add mod">
          <ac:chgData name="Bernt Stenberg" userId="df61ada8a80eb4af" providerId="LiveId" clId="{686C0A05-F327-4DBC-9A01-E6F5B7DFD79E}" dt="2020-01-30T23:48:42.596" v="64" actId="1035"/>
          <ac:picMkLst>
            <pc:docMk/>
            <pc:sldMk cId="3552935627" sldId="259"/>
            <ac:picMk id="7" creationId="{953B9699-1780-4287-B289-5EEEE7EDC1DD}"/>
          </ac:picMkLst>
        </pc:picChg>
        <pc:picChg chg="del">
          <ac:chgData name="Bernt Stenberg" userId="df61ada8a80eb4af" providerId="LiveId" clId="{686C0A05-F327-4DBC-9A01-E6F5B7DFD79E}" dt="2020-01-30T23:47:13.351" v="13" actId="478"/>
          <ac:picMkLst>
            <pc:docMk/>
            <pc:sldMk cId="3552935627" sldId="259"/>
            <ac:picMk id="8" creationId="{518EB5DA-7474-4261-9F90-B7F9C6529955}"/>
          </ac:picMkLst>
        </pc:picChg>
        <pc:picChg chg="add mod">
          <ac:chgData name="Bernt Stenberg" userId="df61ada8a80eb4af" providerId="LiveId" clId="{686C0A05-F327-4DBC-9A01-E6F5B7DFD79E}" dt="2020-01-30T23:48:42.596" v="64" actId="1035"/>
          <ac:picMkLst>
            <pc:docMk/>
            <pc:sldMk cId="3552935627" sldId="259"/>
            <ac:picMk id="10" creationId="{6C9E265C-B29E-448A-99CB-2113E2431DCC}"/>
          </ac:picMkLst>
        </pc:picChg>
        <pc:picChg chg="add del mod">
          <ac:chgData name="Bernt Stenberg" userId="df61ada8a80eb4af" providerId="LiveId" clId="{686C0A05-F327-4DBC-9A01-E6F5B7DFD79E}" dt="2020-01-30T23:47:54.186" v="39" actId="478"/>
          <ac:picMkLst>
            <pc:docMk/>
            <pc:sldMk cId="3552935627" sldId="259"/>
            <ac:picMk id="12" creationId="{727DE82C-3478-434E-A5EA-813B04A4A904}"/>
          </ac:picMkLst>
        </pc:picChg>
        <pc:picChg chg="add del mod">
          <ac:chgData name="Bernt Stenberg" userId="df61ada8a80eb4af" providerId="LiveId" clId="{686C0A05-F327-4DBC-9A01-E6F5B7DFD79E}" dt="2020-01-30T23:47:52.895" v="37" actId="478"/>
          <ac:picMkLst>
            <pc:docMk/>
            <pc:sldMk cId="3552935627" sldId="259"/>
            <ac:picMk id="14" creationId="{E2506422-8B95-49BE-90EC-C0E41A5CFD11}"/>
          </ac:picMkLst>
        </pc:picChg>
        <pc:picChg chg="add del mod">
          <ac:chgData name="Bernt Stenberg" userId="df61ada8a80eb4af" providerId="LiveId" clId="{686C0A05-F327-4DBC-9A01-E6F5B7DFD79E}" dt="2020-01-30T23:47:53.577" v="38" actId="478"/>
          <ac:picMkLst>
            <pc:docMk/>
            <pc:sldMk cId="3552935627" sldId="259"/>
            <ac:picMk id="16" creationId="{5977F0D6-8BCA-466F-8677-A9FD495287BE}"/>
          </ac:picMkLst>
        </pc:picChg>
        <pc:picChg chg="add del mod">
          <ac:chgData name="Bernt Stenberg" userId="df61ada8a80eb4af" providerId="LiveId" clId="{686C0A05-F327-4DBC-9A01-E6F5B7DFD79E}" dt="2020-01-30T23:47:52.177" v="36" actId="478"/>
          <ac:picMkLst>
            <pc:docMk/>
            <pc:sldMk cId="3552935627" sldId="259"/>
            <ac:picMk id="18" creationId="{72897302-9B6E-4BE9-A6B6-C33E66075DBB}"/>
          </ac:picMkLst>
        </pc:picChg>
        <pc:picChg chg="add mod">
          <ac:chgData name="Bernt Stenberg" userId="df61ada8a80eb4af" providerId="LiveId" clId="{686C0A05-F327-4DBC-9A01-E6F5B7DFD79E}" dt="2020-01-30T23:48:25.297" v="48" actId="1076"/>
          <ac:picMkLst>
            <pc:docMk/>
            <pc:sldMk cId="3552935627" sldId="259"/>
            <ac:picMk id="20" creationId="{C968CD4F-A8F8-49C1-B2F6-FD85A8655B48}"/>
          </ac:picMkLst>
        </pc:picChg>
      </pc:sldChg>
      <pc:sldChg chg="add del">
        <pc:chgData name="Bernt Stenberg" userId="df61ada8a80eb4af" providerId="LiveId" clId="{686C0A05-F327-4DBC-9A01-E6F5B7DFD79E}" dt="2020-01-30T23:47:43.360" v="34" actId="2696"/>
        <pc:sldMkLst>
          <pc:docMk/>
          <pc:sldMk cId="1373692080" sldId="260"/>
        </pc:sldMkLst>
      </pc:sldChg>
      <pc:sldChg chg="delSp modSp add ord">
        <pc:chgData name="Bernt Stenberg" userId="df61ada8a80eb4af" providerId="LiveId" clId="{686C0A05-F327-4DBC-9A01-E6F5B7DFD79E}" dt="2020-01-30T23:49:41.889" v="80"/>
        <pc:sldMkLst>
          <pc:docMk/>
          <pc:sldMk cId="1635563619" sldId="260"/>
        </pc:sldMkLst>
        <pc:picChg chg="del">
          <ac:chgData name="Bernt Stenberg" userId="df61ada8a80eb4af" providerId="LiveId" clId="{686C0A05-F327-4DBC-9A01-E6F5B7DFD79E}" dt="2020-01-30T23:48:48.982" v="67" actId="478"/>
          <ac:picMkLst>
            <pc:docMk/>
            <pc:sldMk cId="1635563619" sldId="260"/>
            <ac:picMk id="4" creationId="{F5A9688D-C2F8-4855-AC14-E4E0472B16B9}"/>
          </ac:picMkLst>
        </pc:picChg>
        <pc:picChg chg="del">
          <ac:chgData name="Bernt Stenberg" userId="df61ada8a80eb4af" providerId="LiveId" clId="{686C0A05-F327-4DBC-9A01-E6F5B7DFD79E}" dt="2020-01-30T23:48:47.881" v="66" actId="478"/>
          <ac:picMkLst>
            <pc:docMk/>
            <pc:sldMk cId="1635563619" sldId="260"/>
            <ac:picMk id="7" creationId="{953B9699-1780-4287-B289-5EEEE7EDC1DD}"/>
          </ac:picMkLst>
        </pc:picChg>
        <pc:picChg chg="del">
          <ac:chgData name="Bernt Stenberg" userId="df61ada8a80eb4af" providerId="LiveId" clId="{686C0A05-F327-4DBC-9A01-E6F5B7DFD79E}" dt="2020-01-30T23:48:47.321" v="65" actId="478"/>
          <ac:picMkLst>
            <pc:docMk/>
            <pc:sldMk cId="1635563619" sldId="260"/>
            <ac:picMk id="10" creationId="{6C9E265C-B29E-448A-99CB-2113E2431DCC}"/>
          </ac:picMkLst>
        </pc:picChg>
        <pc:picChg chg="mod">
          <ac:chgData name="Bernt Stenberg" userId="df61ada8a80eb4af" providerId="LiveId" clId="{686C0A05-F327-4DBC-9A01-E6F5B7DFD79E}" dt="2020-01-30T23:49:23.241" v="76" actId="1076"/>
          <ac:picMkLst>
            <pc:docMk/>
            <pc:sldMk cId="1635563619" sldId="260"/>
            <ac:picMk id="12" creationId="{727DE82C-3478-434E-A5EA-813B04A4A904}"/>
          </ac:picMkLst>
        </pc:picChg>
        <pc:picChg chg="mod">
          <ac:chgData name="Bernt Stenberg" userId="df61ada8a80eb4af" providerId="LiveId" clId="{686C0A05-F327-4DBC-9A01-E6F5B7DFD79E}" dt="2020-01-30T23:49:32.561" v="78" actId="1076"/>
          <ac:picMkLst>
            <pc:docMk/>
            <pc:sldMk cId="1635563619" sldId="260"/>
            <ac:picMk id="14" creationId="{E2506422-8B95-49BE-90EC-C0E41A5CFD11}"/>
          </ac:picMkLst>
        </pc:picChg>
        <pc:picChg chg="mod">
          <ac:chgData name="Bernt Stenberg" userId="df61ada8a80eb4af" providerId="LiveId" clId="{686C0A05-F327-4DBC-9A01-E6F5B7DFD79E}" dt="2020-01-30T23:49:19.038" v="75" actId="1076"/>
          <ac:picMkLst>
            <pc:docMk/>
            <pc:sldMk cId="1635563619" sldId="260"/>
            <ac:picMk id="16" creationId="{5977F0D6-8BCA-466F-8677-A9FD495287BE}"/>
          </ac:picMkLst>
        </pc:picChg>
        <pc:picChg chg="mod">
          <ac:chgData name="Bernt Stenberg" userId="df61ada8a80eb4af" providerId="LiveId" clId="{686C0A05-F327-4DBC-9A01-E6F5B7DFD79E}" dt="2020-01-30T23:49:32.561" v="78" actId="1076"/>
          <ac:picMkLst>
            <pc:docMk/>
            <pc:sldMk cId="1635563619" sldId="260"/>
            <ac:picMk id="18" creationId="{72897302-9B6E-4BE9-A6B6-C33E66075DBB}"/>
          </ac:picMkLst>
        </pc:picChg>
        <pc:picChg chg="del">
          <ac:chgData name="Bernt Stenberg" userId="df61ada8a80eb4af" providerId="LiveId" clId="{686C0A05-F327-4DBC-9A01-E6F5B7DFD79E}" dt="2020-01-30T23:48:49.610" v="68" actId="478"/>
          <ac:picMkLst>
            <pc:docMk/>
            <pc:sldMk cId="1635563619" sldId="260"/>
            <ac:picMk id="20" creationId="{C968CD4F-A8F8-49C1-B2F6-FD85A8655B48}"/>
          </ac:picMkLst>
        </pc:picChg>
      </pc:sldChg>
      <pc:sldChg chg="modSp add ord">
        <pc:chgData name="Bernt Stenberg" userId="df61ada8a80eb4af" providerId="LiveId" clId="{686C0A05-F327-4DBC-9A01-E6F5B7DFD79E}" dt="2020-01-30T23:49:55.155" v="112" actId="20577"/>
        <pc:sldMkLst>
          <pc:docMk/>
          <pc:sldMk cId="892242858" sldId="261"/>
        </pc:sldMkLst>
        <pc:spChg chg="mod">
          <ac:chgData name="Bernt Stenberg" userId="df61ada8a80eb4af" providerId="LiveId" clId="{686C0A05-F327-4DBC-9A01-E6F5B7DFD79E}" dt="2020-01-30T23:49:55.155" v="112" actId="20577"/>
          <ac:spMkLst>
            <pc:docMk/>
            <pc:sldMk cId="892242858" sldId="261"/>
            <ac:spMk id="2" creationId="{F2B68D1B-9421-4D89-8F65-23D447459D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E0081-1EA8-4A06-AB9A-9F268DD08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7A2A54-3459-49C4-87C8-EE87B63D0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3A64D2-6F12-4C60-8F53-62F23B97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DF18EE-AE53-4F08-89E4-9F56D233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2A0C3A-1A98-46BF-B564-25BE208E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7103C-01C5-4D08-B0F0-DFC87712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B4DAD83-434C-4BE5-83CE-410B6D0F0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5638E5-610A-4277-86C9-7878B72B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1778B7-16B6-45D0-86A8-38ABC85B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893BD-85C3-4317-B2A6-23F02ED6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5305E1E-3949-4627-A174-A1A1B77DE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2293D6-5105-44A6-89C4-17C69A302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3444ED-CC77-47A0-828B-B4C56FC8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F34CF1-2E91-4A12-BF4A-ED0C4CB0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8EBAEE-BD5D-4721-8342-B0353E6F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3E622-B834-4479-8446-A47E86AE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8A0EC8-17AA-4245-9BAD-0E9DA4CB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D2195-858D-4786-9211-44CE9E6C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EC6F87-8D0E-4C33-A38F-148F1AF4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A6586D-7915-4296-A882-BF18876E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E5CD05-811C-4560-BDCE-CD05227D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AD73CB-39CC-4B90-A953-23D5CF212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8D0F0F-3D4E-496A-985F-ABBAA691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ABFCFD-9D27-4805-8D40-731F08C1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F9CA91-6203-4A0A-A059-8E2E35C8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751F6-DBC8-441B-B918-EF2430A6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A3425-C4A6-4F45-98D7-882B8F053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8CF2E8-BEC1-4A29-85F3-D53005FA3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230822-C8B2-4D0C-8966-06563F08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0DD734-B491-4148-8E8C-477CB076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91EA58-64AF-4628-98C0-77AD307A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7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53B96-006B-4B56-9467-07583374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0E3213-6893-4583-91C2-E6DCE074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2FEDD8D-870E-4363-9FC3-5C2CBA0D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17097BA-5FEB-4739-88ED-639856C7B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8374E8-E8D3-499D-A81C-3C0CD3F8C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17230A1-7A0B-4399-9510-6D5D22C2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7104C0-99D1-4B08-A3E7-75F185A0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756FF60-96B0-4F14-B9AD-337AF95E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D83A1-A26D-4FCF-B159-B5451933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84CE301-75F3-4166-890B-2B797890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9F8B83-8CE3-4E4D-B85F-B7E00594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9B91A3-09B3-405E-8DF4-31E7A4F3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0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0908F78-1626-4ABB-BC45-96B79AFB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00207F-E1BE-406D-A28C-8F446DA2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B42F80-B378-478B-9017-1BCBEA41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CB16A-58B2-4D88-85E1-12B8AAAB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838027-0207-47AE-8366-099F9B1A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244D71-A8F8-4FD0-BA4B-2BEE58947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E0A2E7-AF88-40D7-A4C3-74695AFC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6496C0-EED9-4A7C-8341-39025261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FC3280-F515-4672-B5ED-67C65A6D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22F8D-DA46-4DCD-BDAF-C58E8934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8B85C1-0126-4D18-B5CB-E5A5E6595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134F25-52BB-444A-84EB-6F84FD41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C0C593-250B-4D4D-A3AD-28A8E460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7A7EAA-E8AD-4404-93E9-973AE7D0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A90BFC-68FE-43C0-80BA-B69AD350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2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D98C0A5-FD14-4BA1-8118-DC91AA6A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431F28-D6D7-49DA-AEE0-C8883EFA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7F180B-93F7-4C3F-8059-D4C2BB503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1D7BFF-870B-42A3-8237-5E0C75E7A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04AA3E-4789-48F5-948E-04E0AF5F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68D1B-9421-4D89-8F65-23D44745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Group: The Emission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990DE6-83F5-4146-BFEC-C1BFF949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4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5A9688D-C2F8-4855-AC14-E4E0472B1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1061"/>
            <a:ext cx="4856178" cy="323745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53B9699-1780-4287-B289-5EEEE7EDC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590"/>
            <a:ext cx="4856178" cy="3237452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6C9E265C-B29E-448A-99CB-2113E2431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0" y="52590"/>
            <a:ext cx="4856178" cy="3237452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968CD4F-A8F8-49C1-B2F6-FD85A8655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0" y="3501062"/>
            <a:ext cx="4856178" cy="32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727DE82C-3478-434E-A5EA-813B04A4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8" y="3501294"/>
            <a:ext cx="4877275" cy="3251516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2506422-8B95-49BE-90EC-C0E41A5CF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8" y="0"/>
            <a:ext cx="4877275" cy="3251516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xmlns="" id="{5977F0D6-8BCA-466F-8677-A9FD49528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1" y="3501294"/>
            <a:ext cx="4877275" cy="3251516"/>
          </a:xfrm>
          <a:prstGeom prst="rect">
            <a:avLst/>
          </a:prstGeom>
        </p:spPr>
      </p:pic>
      <p:pic>
        <p:nvPicPr>
          <p:cNvPr id="18" name="Picture 17" descr="A screenshot of text&#10;&#10;Description automatically generated">
            <a:extLst>
              <a:ext uri="{FF2B5EF4-FFF2-40B4-BE49-F238E27FC236}">
                <a16:creationId xmlns:a16="http://schemas.microsoft.com/office/drawing/2014/main" xmlns="" id="{72897302-9B6E-4BE9-A6B6-C33E66075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1" y="0"/>
            <a:ext cx="4877275" cy="32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6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xmlns="" id="{94AB6B60-7A06-4AB8-A649-46825E5EE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4" y="215662"/>
            <a:ext cx="4820007" cy="321333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E79A83B-AFF0-495F-A769-D882CAB92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76" y="215662"/>
            <a:ext cx="4820007" cy="3213338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xmlns="" id="{75261BD6-5B66-4C36-8185-E3A7ED0ED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5" y="3429000"/>
            <a:ext cx="4820007" cy="3213338"/>
          </a:xfrm>
          <a:prstGeom prst="rect">
            <a:avLst/>
          </a:prstGeom>
        </p:spPr>
      </p:pic>
      <p:pic>
        <p:nvPicPr>
          <p:cNvPr id="13" name="Picture 12" descr="A screenshot of text&#10;&#10;Description automatically generated">
            <a:extLst>
              <a:ext uri="{FF2B5EF4-FFF2-40B4-BE49-F238E27FC236}">
                <a16:creationId xmlns:a16="http://schemas.microsoft.com/office/drawing/2014/main" xmlns="" id="{E6F3D296-653F-4486-B761-916EDE269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76" y="3429000"/>
            <a:ext cx="4820007" cy="32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3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C0872886-B4FF-4767-B1E7-22E30D245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50" y="3429000"/>
            <a:ext cx="4847842" cy="3231894"/>
          </a:xfrm>
          <a:prstGeom prst="rect">
            <a:avLst/>
          </a:prstGeom>
        </p:spPr>
      </p:pic>
      <p:pic>
        <p:nvPicPr>
          <p:cNvPr id="15" name="Picture 14" descr="A screenshot of text&#10;&#10;Description automatically generated">
            <a:extLst>
              <a:ext uri="{FF2B5EF4-FFF2-40B4-BE49-F238E27FC236}">
                <a16:creationId xmlns:a16="http://schemas.microsoft.com/office/drawing/2014/main" xmlns="" id="{99111CDC-C698-4E4B-88E3-7F6FF9461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8" y="197106"/>
            <a:ext cx="4847842" cy="3231894"/>
          </a:xfrm>
          <a:prstGeom prst="rect">
            <a:avLst/>
          </a:prstGeom>
        </p:spPr>
      </p:pic>
      <p:pic>
        <p:nvPicPr>
          <p:cNvPr id="17" name="Picture 1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90BAD05E-376D-4A2F-ABBF-FCB557F11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51" y="197106"/>
            <a:ext cx="4847842" cy="3231894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xmlns="" id="{430E6293-B5E3-48C1-97DF-540A8B0DC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7" y="3429001"/>
            <a:ext cx="4847842" cy="323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xmlns="" id="{0D7D7544-3AA8-4D9A-990E-02D33B897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04" y="3088013"/>
            <a:ext cx="5523978" cy="368265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422405D-FA8B-456F-AF87-3C381A5FE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02" y="0"/>
            <a:ext cx="4213159" cy="2808772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518EB5DA-7474-4261-9F90-B7F9C6529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34" y="0"/>
            <a:ext cx="4213159" cy="28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XgAAAEWCAYAAABsY4yMAAAABHNCSVQICAgIfAhkiAAAAAlwSFlzAAALEgAACxIB0t1+/AAAADh0RVh0U29mdHdhcmUAbWF0cGxvdGxpYiB2ZXJzaW9uMy4xLjEsIGh0dHA6Ly9tYXRwbG90bGliLm9yZy8QZhcZAAAgAElEQVR4nO3deXiU1fXA8e9JgkAARRZBCCQsIQjKIqniBlrUglJXVAR3kSpqEcVqq1KkFBcQREWoOy0RV9zr9rN1q4oGUWQTZAkERcKi7EuS8/vjTsjCZJlkJu/MO+fzPPOQmXnnnZNozrw5995zRVUxxhjjPwleB2CMMSYyLMEbY4xPWYI3xhifsgRvjDE+ZQneGGN8yhK8Mcb4lCV4Y4zxKUvwJq6IyA0iki0ie0TkmTLPDRORH0Rku4i8IyKtSjx3q4gsFJFtIrJKRG4t5/x9RURFZHyEvxVjKmUJ3sSbH4HxwFMlHxSRvsAE4GygCbAKmF3yEOAy4FCgP3CDiAwuc446wFRgbqSCNyYUYitZTTwKXGGnqOoVgfuTgPqqen3gfitgHdBRVVcEef1DuN+fG0s8djvuw+EwIFdV74z4N2JMBewK3hhHAreS9wGOPOBAEQFOAhaVeCwVuAoYF8EYjQmJJXhjnH8DF4pINxGpD4wBFEgOcuxY3O/O0yUeewi4S1W3RzpQY6rKErwxgKp+APwVeBnIAVYD24DckseJyA24WvyZqron8NjvgUaq+nxtxmxMZZK8DsCYaKGq04BpACLSCbgTWFj0vIhcBdwO9FHVkom/H5ApIusD9w8BCkTkKFU9u1aCNyYIS/AmrohIEu7/+0QgUUTqAfmBxzri6uptgMeAqaq6JfC6obhZNqeo6soyp70LuLfE/am42Tp/i+C3YkylrERj4s2dwC7clfglga/vBOoBzwLbgS+Bz3GJu8h4oCnwVWCe/HYRmQGgqttUdX3RLXDOHaq6uba+KWOCsWmSxhjjU3YFb4wxPmUJ3hhjfMoSvDHG+JQleGOM8amomibZrFkzTUtL8zoMY4yJGfPmzduoqs2DPRdVCT4tLY3s7GyvwzDGmJghIjnlPRfREo2IjBKRRYE+2rMDi0qMMcbUgogleBFpDfwRyFTVI3ErBwdX/CpjjDHhEulB1iSgfmB5eDJu+bYxxphaELEEr6rrgEnAGuAn4FdVfa/scSIyPLCFWnZeXl6kwjHGmLgTyRLNobjtz9oBrYAGInJJ2eNU9TFVzVTVzObNgw4EG2OMqYZIlmhOBVapap6q7gPmAMdH8P2MMcaUEMkEvwboLSLJgS3O+gFLIvVmWVnP0i69MwmJibRL70xW1rOReitjjIkJEZsHr6pzReQl4Gtcv+35uB7bYZeV9SzXjbqV5H430OacLuzKXcx1o24FYOjQIZF4S2OMiXpR1S44MzNTq7PQqV16Z3ZlXk691G77H9uds4D62TNZtXxpOEM0xpioIiLzVDUz2HO+6EWTs3I5dVO6lHqsbkoXclYu9ygiY4zxni8SfGr7dPbkLi712J7cxaS2T/coImOM8Z4vEvz4sWPY+cEj7M5ZgBbksztnATs/eITxY8d4HZoxxngmqpqNVVfRQOqdY8eR88JyUtun88CUiTbAaoyJa74YZDXGmHjl+0FWY4wxB7IEb4wxPmUJ3hhjfMoSvDHG+JQleGOM8SlL8MYY41OW4I0xxqcswRtjjE/5PsFbn3hjTLzyRauC8lifeGNMPPN1qwLrE2+M8bu4bVVgfeKNMfHM1wm+pn3irX5vjIllMZ/gK0rCNekTX1S/35V5OW1unsOuzMu5btStluSNMTEjYjV4EckAni/xUHtgjKo+WN5rQq3BlxxErZvShT25i9n5wSNML9ELPivrWdcnfqXrEz9+7JgqDbBa/d4YEwsqqsHXyiCriCQC64BjVTWnvONCTfDt0juzuXkPdi3/nH2bcqnTNIX66cfRJO+bGifhhMRE2tw8B0ksnmikBfmsnXwehQUFNTq3McaES0UJvramSfYDVlSU3Ktj9YplJOb9QrMBI/dfwW98eypbt26o8blT26ezK3dxqSt42+fVGBNLaqsGPxiYHewJERkuItkikp2XlxfSSevUb0izASOpl9oNSUyiXmo3mg0YSZ36DWscsO3zaoyJdRG/gheRg4CzgD8He15VHwMeA1eiCeXc+bt2BJ0Gmb9rR/WCLcH2eTXGxLraKNEMAL5W1Z/DfeLUDuWUUTqEp4wydOgQS+jGmJhVGyWaiymnPFNTwcooW9+dyvZt22zuujEm7kU0wYtIMnAaMCcS5x86dAjTp0ykfvZMN7vlo0fR/L0knnJDpXPXbRGTMcbvfNWLpry564UfPUqDBg32z4UfcPqpzHrxlQrnzxtjTCyIm1405fWeyftpXakVqY//czbS8aRSs2+S+93AnWPHeRS5McaEn68SfHm9Z5IatyyVzJsOHM2uZZ+XOs6akBlj/MZXCT7YoGve6/dzyAkXlzqubkoX9m1eW+oxW8RkjPEb3234US8pgZ+fuwOpU4+mTQ6lSaNkEhs1K3XMntzFJNZNZnfOgv01+E1vTuKayy4u56zGGBN7Yv4Kfv9smIRELh82nD1pJ9B29Cscdv5d7CmEC84/N+iK1JNPOp6Nr/6dNQ+cy+b3Z5B81GnMevEVm01jjPGNmJ5FE6yb5Ka3p9K4z2U06NJ3f/fH8WPHHNBR8s6x46xbpDEm5vl2Fs2dY8eR3O+G0gOoA0by6+euS3HRwOnQoUNYtXwphQUFrFq+lKFDh8Tdbk8279+Y+BPTNficlctpkrGRH58csb9d8MHHDmLfplyg4oHTeOoWaZuPGxOfYvoKvmnzlvzyyb9ocuq1tL1lDk1OvZZfPvkXiQ2aVNr9MZ66RQb7S8fm/RvjfzGd4CUhgWZnjCrdLviMURTu2U797JkVrkwt2+agsuNjWbyVo4wxTkyXaDb+/CNtgiQuCvZWaaA0XrpFxlM5yhhTLKav4MtbuWqJq7R4KkcZY4rFdIIPV+Ly+wyTeCpHGWNKUNWoufXq1UtDNWtWlqZ1zFBJSNC0jhk6a1ZWSMdfN+J6bdS8lbYYPEHbjn5VWwyeoI2at6r0PMYYEw2AbC0np8b0QqdQBV0Y9eYkko86jUP7XLr/OFvwZIyJFb5d6BSqoAujrLOkMcan4irBlzdd0DpLGmP8yBcJvqqDpOXNuinqLGkzTIwxfhLzCb6orl5yx6by9mEtb9bN8KuusBkmxhj/KW/0NRw3oDHwErAUWAIcV9Hx1ZlF0+jgQ1XqNlAQTajXUBsdPVBbDJ6gaR0zgh4f6qwbYz8zY6IZFcyiifRK1qnAO6o6SEQOApLDefIR19/AjgI47Nw79s+KyXtjIlpYyIYVwQdJ42X1arhYozJjYlfEpkmKyMHAt0B7reKbhDpN8qAGB9PkrD8f0NN9wyt/J0Fg5hOPWRKqoXbpna1vvjFRzKtpku2BPOBpEZkvIk+ISIMgwQ0XkWwRyc7LywvpDfbt3B50Vozu2UmDngMZdettNYnfYI3KjIllkUzwScDRwHRV7QnsAG4ve5CqPqaqmaqa2bx585DeoE5yw6CzYqRuMo1PuJi8n9b5ru1AbbN+P8bErkgm+FwgV1XnBu6/hEv4YTPsisvY+MbEUrNi8t6YSMOup7jpjw2bWM/zGrJGZcbErogNsqrqehFZKyIZqvo90A9YXNnrQvHotEcAmPHEeHTvLqRuMg2O6Etyp+PZ+O8pFBbss1JCDRWNYdw5dhw5L7g9bR+waaTGxISI9qIRkR7AE8BBwErgSlXdUt7x1e1Fk5CYSJMBN7F17kultu7b9NYUmrU4nLz166r9PRhjTDSraJA1otMkVfUbIOgbh1Nq+3R2NWpGq6sf3f/Y7pwFJDVuyd59+2iX3pmcle7qc/zYMXb1aYyJCzG/khVcnTjv9ftL1Yk3vT2VQ064mK2bN1ZplasxxviNLxL80KFDaNIomU3vPMyaB85j8//NoHGfy0hq1Iykxi1D3mza7xuAGGPigy8SPMAF55+L7t4KKCjs3biGvNfvp15az1LHVTaHO5TeNsYYE818seFHsI088t6YSN1WGez9eQWH9r2CBl36ApWvwrSVm8aYWOL7DT+CbeTR/Pe3kr/lR5qdMYpfPplV5TnctnLTGOMXkW42VitWr1hGnS0z2LfZTZE85LiLSM44gX2bcqmb0oX8X9azdvJ5VZrDndo+nV25i0tdwdvKTWNMLIr5BJ+V9SxJDQ6lyWnXFu+z+vZU9m5cQ52mKezJXUxax05VLq+MHzvGdUssUe7Z+cEjPDBlYoS/E2OMCa+YT/B3jh1H04Gj919x10vtRtMBI9nwyt9pdPRANr4xkeGXV33eu63cNMb4RcwPsiYkJjLlmEGQkMisngPIa9gELchnzaRzqdOsDfXTj6NJ3jc2QGqM8SXPVrLWhtR2HUn9cQlnrVnIdV+8yJtHnMQ/Wh/BT83a0OrqR9GCfHImv+h1mMYYU+tifhbN+Lv/ymW7NnHCmaPI6v47Tvv+M95971E+LcjnzCWfkL/mOxsgNcbEpZi/gi9ZM796xXJuPqgew1N6MmLLj0x7/T7+nJBA3qALYNMmaNrU42iNMab2xPwVPLgkv2r5UgoLC3jkycd5IWknHbZu4JrDW5PU+Qh6vvA8tGkDw4fDwoVeh2uMMbXCFwm+pKFDhzB+7BjadOjEkz//xHF783nznnvhkkvgX/+Co46C006DN9+EwkKvwzXGmIjxXYIP1ktmyOSHyOp7MuTmwj33wNKl8PvfQ6dOMHUqbN3qddjGGBN2vkvwwdoW7O8g2bQp3H47rFwJzz0HLVrATTdBSgqMHAk//OB1+Mb417x57i/ojh3hj3+EYFO0X3sNunWDHj0gMxM+/dQ9/s03cNxx0LWre/755yMX5+rVUL++i6FHD7j22oqPnzQJRGDjRnd/4sTi1x55JCQmwubNkYu3IqoaNbdevXppTUlCgrYd/aqm3vbm/lvb0a8qiM6alXXgC778UnXoUNU6dVRFVAcOVH3/fdXCwhrHYowp4Te/Uf3sM/e71b+/6r//feAx27YV/+59+61qRob7+vvvVZctc1+vW6fasqXqli3ViyM1teLnV61S7dq1audas0b19NNV27ZVzcs78PnXX1c95ZRQIwwJkK3l5FTfXcGntk9nT27prV/35C4mqXHL4G1/f/MbmDULcnLgrrtg7lxXoz/qKHj8cdi5s9Th1ive+NJdd7lyZZE77oCHHgrf+X/6yZVCjzvOXe1edhm8+uqBxzVs6J4H2LGj+OtOnSA9MN25VSs47DDIy4Nff4WMDPj+e/fcxRe739vaMmoU3H9/cZxlzZ7tYvJKeZnfi1s4ruBnzcrSRs1baYvBE7Tt6Fe1xeAJmpDcWBMbNdODj7tI0zpmVHyCXbtUn35atUcPVVBt0kT19ttV16wJeu5GzVsF/8vAmFiyapVqz57u64IC1fbtVTduPPC4E09U7d79wNv771d8/q++Uu3Xr/j+xx+rnnlm8GPnzHFX7oce6q74y5o7V7VzZxenqup776n27q06e7bq735X6bdapSv45GSXA/r0cbEG89prqn/8Y/E5y17B79jhvodNmyqPqQao4Ao+ogkbWA18B3xTURBFt3AkeFWX5KVOPQXRpMaHa9Mzb9YWgydo4iEtFJGqnaSw0P2HPe881YQE1cREfaNhIz3z1D9o6p/e2F/+aTF4QuUfGsbEglNPVf36a9W331Y9//zwnvvLLw9M8AMHVvyajz4q/RpV1R9/VO3USfXzz0s/fs017mJs7drg5xoxovjDqE6d4q/Hjz/w2N27iz/csrNVU1JUf/219DE7dqgec4zqL7+4+8ES/HPPVf49hkFFubU2Fjqdoqoba+F99hs6dAhXDr+WJuePKdX2t9mAkWx+/Z6qnUQETjrJ3VavhmnTOGHSJAb+3z/4duF/eDrzLN7qfCKa0oWcF6xXvPGBYcPgmWdg/Xq46qrgx5x0EmzbduDjkybBqacW3y8ogF693NdnnQXXXedmsRXJzXWllor06QMrVrjBy2bNXInnzDNh/Hjo3bv4uMJCWLLEDYxu3uwmTZQ1bVrx12lpbtC2PHXruhu476FDB1i2zA36FlmxAlatgu7di7+fo4+GL7+Eli3dY8895215BmrlCr5ZVY8P1xW8qqpI8MFWkYRSx82alaVpHTNUEhI0rWNGheWWI9qn662ZZ+vyJimqoD83OFTvP7KfZqZ1CFvcxnhmzx53ddyunWp+fvjPn5nprryLBlnfeuvAY5YvLx5knTdPtVUrd3/PHtXf/lZ1ypQDXzNpkruC//hj1V69VPfurTiOyko0GzYUf/8rVrgYKiuzlL2C/+UXV57Zvr3i14UBHg6yKvCeiMwTkeHBDhCR4SKSLSLZeXl5YXvj1A7BB1tTOxT3pQl1/9U7xo1lRs5XnHjadVwy6K8sOPgwbl34AV/k5sDll8PXX4ctfmNq3UEHwSmnwIUXuql94TZ9uvsroWNHd1U8YIB7fMYMdwN4+WU3tbBHD7j+ejcdUgReeAE+/tj9hVE0BfGbb9yV9RNPwAMPuL8u+vRxV/g18fHHbipm9+4waJCLrUkT99ywYVCVjrevvAKnnw4NGtQslhqqUrtgEWkBTABaqeoAEekCHKeqT1byulaq+qOIHAa8D9yoqh+Xd3x192QNJtg+rTs/eITpJXq7V2f/1aysZ12v+JWuV/zUP1zDWTmr4emn3aj/iSe6OfXnnANJMd/qx8STwkJXZnjxxeIZKybqVdQuuKoJ/m3gaeAOVe0uIknAfFU9KoQgxgLbVXVSeceEM8HDgcl4/NgxpTbuSEhMpM3Nc5DE4kSsBfmsnXwehQUFob3ZL7/AU0/Bww+7mn3btu4KZNiw4k9/Y6LV4sUwcCCce667GjYxIxwJ/itV/Y2IzFfVnoHHvlHVHhW8pgGQoKrbAl+/D4xT1XfKe024E3xlqnMFX6mCAnjjDTen+MMPITkZLr3Urdzr0qXSlxtjTCgqSvBVrcHvEJGmuJo6ItIb+LWS17QAPhWRb4EvgbcqSu7hEOoipPFjx7Dzg0fYnbMALchnd84Cdn7wCOPHjql+EImJrjzz3//Ct9/C4MGubti1K/zud/DWW9bkzBhTO8obfdXSs2GOBv6HS+r/A5YB3avy2lBuNZlFU91FSKHMoqm2DRvcfNtWrdzSg/R01YceUt26NfzvZYyJK1Qwi6aqJZq6QAGQAQjwPa78siecHzY1KdFEpNxSA0Hr/xdeAC+95Mo3c+fCwQe7+cY33gjt29d6jMaY2BeOEs3nqpqvqotUdaGq7gM+D1+INZezcjl1U0rXuOumdCFnZe0vQip3+uULL7qFD1984W5nngmPPOKmjRWVdarwgWuMMVVRYYIXkZYi0guoLyI9ReTowO1kILlWIqyi8pqMebEfa4Uti4sceyw8+6ybcfOXv8D//ge//a2b3/vkk7BrV63HbYzxl8qu4H8HTAJSgMnAA4HbzcBfIhtaaCIxYFrdzpEh/TXRurVbmLFmjUvs4KZWtmnjOvqtW1ft+I0x8a2qNfjzVfXlSAdT02mSlc17D/VclS2UKk+NxgNU4aOPXJ3+tdfcrJxBg9ziqZL9N4wxhjDMgw+c5EygK1Cv6DFVHVf+K0JX2/PgK1KTJF2TD4dSVq1yNfonn3R9r485xiX6QYPcsnJjTNyr8SCriMwALgJuxM2iuQBIDVuEUagmg7ZDhw5h+pSJ1M+eydrJ51E/e2boyR2gXTu3qjA31yX6X36BoUNdN7zx42HDhtDOZ4yJK1Ut0SxQ1W4l/m0IzFHV08MZjF+u4COmsBDefdeVb95917U0HTLEXdUXtS01xsSVcEyT3B34d6eItAL2Ae3CEVy0isgq15pKSHAd+N55x/UOueoq122vRw84+WTXwS7UHjrGGN+qaoJ/Q0QaAxOBr3F93mdHKqhoELYyS6QccQQ8+qgr30yc6KZbnneem1P/wAOunBMmtg+tMbGp0hKNiCQAvVX1s8D9ukA9Va2sF03IoqlEE3Py8+H111355uOPXR/qyy93Tc4yMqp92rANGBtjIiIc3SQ/V9Xjwh5ZGZbgw2T+fHjoIbeQau9e6N/f1elPP92VeUIQlWMRxpj9wlGDf09EzhcRCWNctSquygw9e7oNSNauhXHj3M43Awa4dsWPPgrbt5c6vKKfTTS1gDDGhKaqCf5m4EVgj4hsFZFtIrI1gnGFVahb8/nGYYfBXXdBTg7MmuWam11/vVslO3o0rF5d6c8mmlpAGGNCU+WFTrUhUiUaKzMEqLomZ1Onuq6WqrxTP5l/HDuY+Zlnu70vKf2zsRq8MdEtXCtZW+MWN+3f304r2F+1OiKV4MO6NZ9f5ObCo4+y6Z57aAosPqwdT/c6i9e79GW3JJT62YSzBYQxJrzCMch6H24l62JcX3gAVdWzwhYldgXvhSM6dGJA0yMZvuprOm/MYWPyIfwz7Wie37mGuat+8Do8Y0wlwjHIeg6QoapnqOrvA7ewJvdIispFS1HiznFjeWL1XE7uN5yLLxxH9qGtuGnxf/l87WrXFuHLL70O0RhTXeVt9VTyBrwNNKzKsTW51WTLvsrUytZ8Marsz+bVByar3nSTaqNGbovB3r1VZ89W3bvX61CNMWVQ3S37RORh3EbbrYHuwAfA/m36VPWPlX2AiEgikA2sU9WBFR1r8+CjzLZtbsPwhx6CH35wvetHjIDhw6FZM6+jM8ZQsxJNNjAPeB34G/BZ4P68wHNVMRJYUsVjTTRp1MjtF/v99/Dmm649wh13uGmWw4bBd995HaExpgIVJnhVnamqM4HGRV+XeOzQyk4uIinAmcAT4Qk3MuJqEVR1JCS4/WPffx8WLoTLLnOrZLt1c9sMvvaaNTkzJgpVdZD18iCPXVGF1z0I/AkoLO8AERkuItkikp2Xl1fFcMInbhdBVVfXrvCPf7hplvfe60o355wDnTrBlCluYxJjTFSorAZ/MTAEOAkoOee9EVCgqqdW8NqBwBmqOiKwSffoaKzB2xTKGsrPh1dfhQcfdBuHN2wIV17pSjvpttrVmEir9jx4EUnF9X2/B7i9xFPbgAWqml/Ba+8BLgXycdv8HYzbJOSS8l7jRYJPSEykyYCb2Dr3JfZtyqVO0xQOPnYQm99+MH4XQVXXvHlulexzz7nEf8YZrsnZqafuXyVrjAmvGi10CsyCebeiq/UqBHAyUXoF37xla7bs2kezM0btX4q/8d9TOLR+HfLWr6vVWHxj/XqYMQOmT3fbCnbp4toWX3opJCd7HZ0xvlKjhU6qWoDbyemQsEcWBSQhgWZnjKJeajckMYl6qd1odsYoJMS2uqaEli1h7FhYswZmzoR69eDaayElBW67zT1ujIm4ULbs+05EnhSRh4puVX0TVf2wsqv3cAl1RszGn38M2g53488/RjLM+FC3rptxk50Nn3wC/fq53abat4cLLoBPP3UN0IwxEZFU+SEAvBW4RbWSnQ/bnNOFXbmLuW7UrQDlNsdKbZ/OrtzFpQZZrR1umInAiSe625o1MG0aPP6462h59NGuTn/RRe4DwRgTNr5qF1ydGTHWDtcjO3a4HvUPPeQ2EG/RwpVxrr3WlXiMMVVS7Rq8iLwQ+Pc7EVlQ9haJYGuiOrsPRf3m2n7VoAH84Q9u4dR770FmJtx9N7Rt68o68+Z5HaExMa+yaZKHq+pPgemSB1DVnHAG48UVvIkiy5fDww+77Qa3b4cTTnDlm3PPhaSqVhONiS/VvoJX1Z8C/+YU3YAdwJpwJ/dwsLbAMS493ZVscnPdqtiffoILL3SDsvfdB5s3ex2hMTGlshJNbxH5UETmiEhPEVkILAR+FpH+tRNi1Vm5xScOOQRuugmWLXN9btLT4fbb3TTLP/wBFi3yOkJjYkJlJZps4C/AIcBjwABV/UJEOgOzVbVnOIOxdsGmXN99567uZ82C3bvd6tiRI91qWVuzYOJYTRY6Janqe6r6IrBeVb8AUFUraJvaddRRbmrl2rUwYQIsWQK//z1kZLjEv3Wr1xEaE3UqS/Alu0DuKvNc9MyvNBETda2UmzWDP/8ZVq1yPW+aN3dX8ikprqyzYoW38RkTRSpL8N1FZKuIbAO6Bb4uun9ULcRnPBTVrZTr1HGLoz77zO0be9ZZbgFVerr7+oMPbJWsiXu+Wuhkwivmpp3++KNrcPaPf0BeHhx5pGtyNnSoNTkzvlWjZmMmflVn4ZinWrWCv/3NtUN46ilITHT7x7Zp48o6ubleR2hMrbIEb8qV2j6dPbmLSz0WE3166tVzm47Mnw8ffQR9+8L990NaWnFZJ4r+cjUmUuIqwUfdgGGUi/mFYyLQpw/MmeMGX2+6Cd59162QPeYYN+Vy795aDcn+HzS1SlWj5tarVy+NlFmzsrRR81baYvAEbTv6VW0xeII2at5KZ83KCvk8aR0zVBISNK1jRsivjzW++363bVOdNk01I0MVVFu2VL37btWff474W4fr/0FjSgKytZycGjeDrOEYMLTOkz5SWOianE2dCu+8AwcdBBdf7KZc9gzr+r39Ym7Q2sQEG2QlPAOGd44dR3K/G0rt/pTc7wbuHDsu3OGaSEtIgP794e233aKpYcOK+9P36QMvv+z2lQ2jmBu0NhEX6ZJd3CT4cAwY2i+oT3Xu7ObQ5+bCpEluteygQdChA0ycCFu2hOVtYnbQ2kREbawziZsEH44BQ/sF9bnGjeGWW+CHH9zAbLt28Kc/uVWy113nrvRrIOYHrU1Y1UpFoLzifE1vQD3gS+BbYBFwd2WvieQgq2rNBwyjcZDMd4Og0Wb+fNUrr1StW9cNyp5+uupbb6kWFFTrdPbfyxSRhARtO/pVTb3tzf23tqNfVUlICOk8VDDIGskEL0DDwNd1gLlA74peE+kEHw7R9AsaLR840fQziZgNG1T/9jfVww93vzadOqk+/LDq1q1eR2ZiVFrHDG0xeEKpBN9i8ARN65gR0nkqSvC1MotGRJKBT4HrVHVuecdZq4LQRMOsjLibWbR3rxuMnTrV9cA5+GC4+mq44Qa3MYkxVRSu352KZnmOzYwAABLoSURBVNFENMGLSCIwD+gITFPV24IcMxwYDtC2bdteOTlRt1FU1MnKepY7x45j9Q/LqNO0DYccfxENuvQFQAvyWTv5PAoLCmollmj4kPHMF1+4RP/SS1BQ4JqcjRwJJ5/sFlkZU4mi3+WclctJbZ/O+LFjQr4w8izBlwigMfAKcKOqLizvOLuCr1hW1rOMuvU28n5aR1LjlhxywsUkNWrGpren0rjPZTTo0rfWk2tCYiJtbp6DJBbvmVrbHzKeW7cOHn3UNTnbtAm6dXNNzoYMgfr1vY7O+Jzn8+BV9RfgQyDqtvnzUihzYIv+nEvoO4K2o1+haf8b+fXTLAp2bKHpgJH8+tnznszKsJlFQOvW8Pe/u+mVTzzh+twMG+aanN1xh/sAMMYDEUvwItI8cOWOiNQHTgV8/jd71YU6BzbYlKqmA0by6+fPUzelC/s2ra3SHrThXlhhU/9KqF/f1eO//Rb+8x848US45x7X5Ozii11Jx5haFLESjYh0A2YCibgPkhdUtcIJnvFUogm1dl1eKWTNA+fR4qLxVSrLRGpANBx1RN9auRIeeQSefNJtK3jMMa5OP2iQa49gTA15XoOvqnhK8KHWrsv7QNj0zsPUryNVStJxPSDqtW3bYOZMt3/s8uVw+OEwYgT84Q9u20FjqsnzGrw5UKi162ClkLzX76dx3aold7BWC55q1MhNpVy6FN56y20iftddrk5/1VWurGNMmFmC90ioteuhQ4cwfcpE6mfPZO3k86ifPZN/PjaNvPXrqlwOsQHRKJCQAGec4frSL1rkNiZ5/nno0cNNr3zlFTfl0phwKG8FlBe3cKxkjaVVlbUdayRXvsbSzz3qbNqkev/9qm3bulWyaWmqkyapbtnidWQmBuBFq4Lq3Gqa4KNl6X40i0Qitp97mOzbp/rSS6onneR+NRs0UB0xQnXp0rC/lX0g+0dFCd5Xg6w2iOgN+7lHwNdfuwHZ2bNde4T+/d3sm9NPd2WeGoi79hI+FzezaGxVpTfs5x5BP//sVshOnw7r17ve9TfeCJddBg0bVuuU9oHsL3Ezi8YGEb1hP/cIatECxoyBnBz4179cUr/+ejf7ZvRoWL065FPabKr44asEb6sqveGXn3ukt0+rkYMOgksucR0s//c/V6p58EG369R558FHH7kWCVVgH8hxpLzivBe3eJtFU1Ksxl3ED/HH3EDxmjWqt9+u2qSJG5Tt0UP16adVd+2q8GUx+b2achEvs2iiTVWTXrz8wkXzh0C4Nl/wxI4dqo89ptq1q/uVbt5c9a67VNetK/cl0fzfwoSmogTvq0HWaBLKTIV4GPSK9pkbvhgoVnVNzqZOhTffhMREuPBCN/vmmGO8js5ESNwMskaTUDbUjYdBr1rZYLgGfFGXFoF+/eD112HZMjcY+8YbcOyxcPzxbsXsvn01fpuoHqswpViCj5BQkrYvkkslov1DzC8Dxft17OgGYXNz3RV9Xh4MHgzt2rkWxhs3Vuu0oba5Nt6yBB8hoSRt3yWXIKL9QyxYr59oKR/VyMEHu92lvv/eXc0fcQT85S9umuWwYfDddyGdLtr/EjOlWYKPkFCStm+TSwmx8CE2dOgQVi1fSmFBAauWL/XVz5+EBBg4EN5/HxYudAulnn3WbS9YVNapwlhDtP8lZsoob/TVi1u8zqKJF/bziDIbN6ree69qmzZu9k379qpTpqj++mu5L4np2UY+hc2iMcaUKz/ftSmeOtUtomrY0LUxvvFGSC9dQov22VDxyGbRGGPKl5QEF1wAn34K2dlw7rkwYwZkZBSXdQIXgvFQTvQTu4I3xhxo/XqX5KdPhw0boEsXN5/+kksgOdnr6EwJnlzBi0gbEfmviCwRkUUiMjJS72WMCbOWLWHsWFizBp55BurWdfvHpqTAbbe5x03Ui2SJJh+4RVWPAHoD14tIl0peY4yJJnXrwuWXw7x58PHH8NvfwqRJ0L59cVkniqoAprSIJXhV/UlVvw58vQ1YArSO1PsZYyJIBE46CV56CVauhJtvhv/7P/fYb37jWhnv2eN1lKaMWhlkFZE0oCcwN8hzw0UkW0Sy8/LyaiMcY0xNpKbC/fe7VbLTp8POnW5efWoq3H23q9+bqBDxBC8iDYGXgZtUdWvZ51X1MVXNVNXM5s2bRzocY0y4NGgA114LixbBu+9Cr16ubp+a6hL+vHleRxj3IprgRaQOLrlnqeqcSL6XMcYjIm4Dkrfeci0Rhg938+ozM4vLOvn5XkcZlyI5i0aAJ4Elqjo5Uu9jjIkinTrBww+78s3kybBunRuM7dDBlXU2b/Y6wrgSySv4E4BLgd+KyDeB2xkRfD9jTLQ45BAYNQqWL4dXX3UJ/rbb3DTLa6+FxYsrP4epsUjOovlUVUVVu6lqj8Dt35F6P2NMFEpMhLPPdhuRfPstDBkCM2dC167FZZ3CQq+j9C1rVWCMqR3dusETT8DatfD3v7vB2YEDoXNnV9bZts3rCH3HErwxpnY1a+Z60q9eDbNnQ9Omrmd9Soor66xc6XWEvmEJ3hjjjTp13C5Tn38Oc+e6q/lHHnG7URWVdWyVbI1YgjfGeO+YYyArC3Jy4I474LPP3EYk3bu7ss6uXV5HGJMswRtjokerVvC3v7k6/VNPuZ2orrnGbTH4l7+46ZemyizBG2OiT716btOR+fPhww+hTx+47z5ISysu61j5plKW4I0x0UsE+vaFOXNgxQq46SZ45x04/ng49lhX1tm71+soo5YleGNMbEhLc62Kc3Nh2jTYutVtQJKW5so6GzZ4HWHUsQRvjIktDRvCiBFuNezbb7uB2DFjoG1bV9b55huvI4waluCNMbEpIQH693dJfskSuPpqeOEF6NmzuKxTUOB1lJ6yBG+MiX2dO7uyzbp1royTkwPnn+964EyaBFu2eB2hJyzBG2P8o3FjuOUWNyA7Z46rz996q1slO2IELF3qdYS1yhK8McZ/EhPh3HPdFMv58+Gii9y8+iOOKC7rxEGTM0vwxhh/69HDJfc1a9xsmwUL4IwzoEsXV9bZvt3rCCPGErwxJj4cdhjceadrcpaV5XrW33CDK9/ccgusWuV1hGFnCd4YE18OOsj1pZ87162IHTAApk51Tc6Kyjo+WSVrCd4YE79693Yti1evhttvh08+gVNOcVMtn3oKdu/2OsIasQRvjDEpKW4TkrVrXffKwkI3r75NG1fW+fFHryOsFkvwxhhTpH59l9i//db1oz/+eJgwAVJTi8s6MSRiCV5EnhKRDSKyMFLvYYwxESHiSjWvveY2Dr/xRrd/bO/exWWdffu8jrJSkbyCfwboH8HzG2NM5HXoAJMnuyZnDz8Mmze7q/m0NFfWycvzOsJyRSzBq+rHwOZInd8YY2pVo0ZuWuXSpfDmm9C1q6vPt2njyjoLFngd4QE8r8GLyHARyRaR7Lwo/iQ0xhjANTk780x47z1YtAiuuMKVbLp3Ly7rREmTM88TvKo+pqqZqprZvHlzr8Mxxpiq69IFZsxw5Zv77nM9cM45B9LTXVnn1189Dc/zBG+MMTGvSRP4059g5Up48UVo3dqtjm3d2pV1li3zJCxL8MYYEy5JSTBokFswNW+ea1n8+OOQkVFc1qnFVbKRnCY5G/gcyBCRXBG5OlLvZYwxUefoo2HmTNfkbOxYl/B/9zs3ODtjBuzYEfEQIjmL5mJVPVxV66hqiqo+Gan3MsaYqNWiBfz1r24Tkn/+E5KT4brr3OrZW291j0eIlWiMMaY21K0Ll14KX30Fn34Kp50GU6ZA+/ZwzTURecukiJzVGGNMcCJwwgnutnat60l/yCEReStL8MYY45U2beDeeyN2eivRGGOMT1mCN8YYn7IEb4wxPmUJ3hhjfMoSvDHG+JQleGOM8SlL8MYY41OW4I0xxqdEa7GzWWVEJA+obmOGZsDGMIYTKbEQZyzECBZnOMVCjBAbcdZ2jKmqGnQzjahK8DUhItmqmul1HJWJhThjIUawOMMpFmKE2IgzmmK0Eo0xxviUJXhjjPEpPyX4x7wOoIpiIc5YiBEsznCKhRghNuKMmhh9U4M3xhhTmp+u4I0xxpRgCd4YY3wq5hO8iPQXke9F5AcRud3reIIRkTYi8l8RWSIii0RkpNcxVUREEkVkvoi86XUswYhIYxF5SUSWBn6mx3kdUzAiMirw33uhiMwWkXpexwQgIk+JyAYRWVjisSYi8r6ILA/8e6iXMQZiChbnxMB/9wUi8oqINI62GEs8N1pEVESaeREbxHiCF5FEYBowAOgCXCwiXbyNKqh84BZVPQLoDVwfpXEWGQks8TqICkwF3lHVzkB3ojBWEWkN/BHIVNUjgURgsLdR7fcM0L/MY7cDH6hqOvBB4L7XnuHAON8HjlTVbsAy4M+1HVQZz3BgjIhIG+A0YE1tB1RSTCd44BjgB1Vdqap7geeAsz2O6QCq+pOqfh34ehsuIbX2NqrgRCQFOBN4wutYghGRg4E+wJMAqrpXVX/xNqpyJQH1RSQJSAZ+9DgeAFT1Y2BzmYfPBmYGvp4JnFOrQQURLE5VfU9V8wN3vwBSaj2w0vEE+1kCTAH+BHg6iyXWE3xrYG2J+7lEaeIsIiJpQE9grreRlOtB3P+YhV4HUo72QB7wdKCM9ISINPA6qLJUdR0wCXcF9xPwq6q+521UFWqhqj+BuyABDvM4nqq4Cnjb6yDKEpGzgHWq+q3XscR6gpcgj0XtvE8RaQi8DNykqlu9jqcsERkIbFDVeV7HUoEk4Ghguqr2BHYQHeWEUgI17LOBdkAroIGIXOJtVP4hInfgSp9ZXsdSkogkA3cAY7yOBWI/wecCbUrcTyFK/gwuS0Tq4JJ7lqrO8TqecpwAnCUiq3Hlrt+KyCxvQzpALpCrqkV/Ab2ES/jR5lRglarmqeo+YA5wvMcxVeRnETkcIPDvBo/jKZeIXA4MBIZq9C3k6YD7UP828HuUAnwtIi29CCbWE/xXQLqItBORg3CDWK97HNMBRERwNeMlqjrZ63jKo6p/VtUUVU3D/Sz/o6pRddWpquuBtSKSEXioH7DYw5DKswboLSLJgf/+/YjCweASXgcuD3x9OfCah7GUS0T6A7cBZ6nqTq/jKUtVv1PVw1Q1LfB7lAscHfj/ttbFdIIPDLbcALyL++V5QVUXeRtVUCcAl+KuiL8J3M7wOqgYdiOQJSILgB7ABI/jOUDgL4yXgK+B73C/a1GxhF1EZgOfAxkikisiVwP3AqeJyHLc7I97vYwRyo3zEaAR8H7g92hGFMYYNaxVgTHG+FRMX8EbY4wpnyV4Y4zxKUvwxhjjU5bgjTHGpyzBG2OMT1mCN1FJRFqKyHMiskJEFovIv0WkU+C5riLyHxFZFuh+eFdgrjkiMjTQaXCBiHwmIt3LOf9qEfmuxLTVh0KM77NqfE/jROTUUF9nTHXZNEkTdQLJ+jNgpqrOCDzWAzf/ORtYCFynqu8Floa/DLypqtNE5HjcgrItIjIAGKuqxwZ5j9W4To8ba+e7Mqb22RW8iUanAPuKkjuAqn6jqp8AQ4D/FTXuCqxmvIFAPxpV/UxVtwReFnK3QRH5UESmiMjHgV7zvxGROYG/FMaXOG574N/DA8d+E+j7fpK4fvrPBO5/JyKjAsc+IyKDAl/3CzRL+y7QU7xu4PHVInK3iHwdeK5z4PG+Jf7amC8ijarxczVxxhK8iUZHAuU1POta9jlVXQE0DLQSLulqKu42+N8SSXNUicf3qmofYAZuyf71gZiuEJGmZc4xBHhXVXvgetN/g1td21pVj1TVo4CnS75A3MYfzwAXBZ5PAq4rcchGVT0amA6MDjw2Grg+8D4nAbsq+L6MASzBm9gjlN8xdP/jInIKLsHfVsG5TlHVHoHblBKPF/Uz+g5YFOjnvwdYSenmduD6IV0pImOBowL9/lcC7UXk4UDvlLKdQzNwjciWBe7PxPW4L1LUjG4ekBb4+n/AZBH5I9C4RE90Y8plCd5Eo0VArwqeyyz5gIi0B7YHkisi0g23YcnZqrqpGu+/J/BvYYmvi+4nlTwwsOFDH2Ad8C8RuSxQIuoOfIi7+i+7eUqwNtfB3r+g6P1U9V5gGFAf+KKodGNMRSzBm2j0H6CuiFxT9ECgFt4X1//7xKLZKCJSH3gIuD9wvy3uCvjSElfIESMiqbge+o/jOoYeLW4PzgRVfRm4iwPbGS8F0kSkY+D+pcBHlbxPh0CnwvtwA82W4E2lkio/xJjapaoqIucCD4rbSH03sBq3UcouETkbeFhEpuH2Ov0XrssguI0WmgKPBmZO5qtqZtn3CPiviBQEvl6gqpdVI9yTgVtFZB+wHbgMt6vY0yJSdAFVat9QVd0tIlcCL4rbzu8rXL2/IjcFyk4FuPbIUbeTkYk+Nk3SGGN8yko0xhjjU5bgjTHGpyzBG2OMT1mCN8YYn7IEb4wxPmUJ3hhjfMoSvDHG+NT/A17ZbXasIAi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215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08" y="3054617"/>
            <a:ext cx="3331006" cy="2462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999792"/>
            <a:ext cx="3380798" cy="2486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859" y="261736"/>
            <a:ext cx="3452818" cy="25528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35" y="244939"/>
            <a:ext cx="3498257" cy="2586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5" y="250135"/>
            <a:ext cx="3339853" cy="24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3" y="75972"/>
            <a:ext cx="3777780" cy="2518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03" y="102929"/>
            <a:ext cx="3696909" cy="2464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321" y="102929"/>
            <a:ext cx="3891739" cy="2594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23" y="2988532"/>
            <a:ext cx="3819871" cy="2546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3" y="2950032"/>
            <a:ext cx="3877620" cy="25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Group: The Emission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Bernt Stenberg</dc:creator>
  <cp:lastModifiedBy>Kaan Gokcay</cp:lastModifiedBy>
  <cp:revision>2</cp:revision>
  <dcterms:created xsi:type="dcterms:W3CDTF">2020-01-30T23:43:49Z</dcterms:created>
  <dcterms:modified xsi:type="dcterms:W3CDTF">2020-01-31T00:44:51Z</dcterms:modified>
</cp:coreProperties>
</file>