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C0A05-F327-4DBC-9A01-E6F5B7DFD79E}" v="7" dt="2020-01-30T23:49:4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t Stenberg" userId="df61ada8a80eb4af" providerId="LiveId" clId="{686C0A05-F327-4DBC-9A01-E6F5B7DFD79E}"/>
    <pc:docChg chg="custSel addSld delSld modSld sldOrd">
      <pc:chgData name="Bernt Stenberg" userId="df61ada8a80eb4af" providerId="LiveId" clId="{686C0A05-F327-4DBC-9A01-E6F5B7DFD79E}" dt="2020-01-30T23:50:54.347" v="125" actId="1076"/>
      <pc:docMkLst>
        <pc:docMk/>
      </pc:docMkLst>
      <pc:sldChg chg="addSp delSp modSp add">
        <pc:chgData name="Bernt Stenberg" userId="df61ada8a80eb4af" providerId="LiveId" clId="{686C0A05-F327-4DBC-9A01-E6F5B7DFD79E}" dt="2020-01-30T23:50:54.347" v="125" actId="1076"/>
        <pc:sldMkLst>
          <pc:docMk/>
          <pc:sldMk cId="4129885989" sldId="258"/>
        </pc:sldMkLst>
        <pc:picChg chg="add mod">
          <ac:chgData name="Bernt Stenberg" userId="df61ada8a80eb4af" providerId="LiveId" clId="{686C0A05-F327-4DBC-9A01-E6F5B7DFD79E}" dt="2020-01-30T23:50:54.347" v="125" actId="1076"/>
          <ac:picMkLst>
            <pc:docMk/>
            <pc:sldMk cId="4129885989" sldId="258"/>
            <ac:picMk id="3" creationId="{0D7D7544-3AA8-4D9A-990E-02D33B897F9C}"/>
          </ac:picMkLst>
        </pc:picChg>
        <pc:picChg chg="del">
          <ac:chgData name="Bernt Stenberg" userId="df61ada8a80eb4af" providerId="LiveId" clId="{686C0A05-F327-4DBC-9A01-E6F5B7DFD79E}" dt="2020-01-30T23:47:02.800" v="3" actId="478"/>
          <ac:picMkLst>
            <pc:docMk/>
            <pc:sldMk cId="4129885989" sldId="258"/>
            <ac:picMk id="5" creationId="{C0872886-B4FF-4767-B1E7-22E30D245F64}"/>
          </ac:picMkLst>
        </pc:picChg>
        <pc:picChg chg="add mod">
          <ac:chgData name="Bernt Stenberg" userId="df61ada8a80eb4af" providerId="LiveId" clId="{686C0A05-F327-4DBC-9A01-E6F5B7DFD79E}" dt="2020-01-30T23:50:52.396" v="124" actId="1076"/>
          <ac:picMkLst>
            <pc:docMk/>
            <pc:sldMk cId="4129885989" sldId="258"/>
            <ac:picMk id="6" creationId="{C422405D-FA8B-456F-AF87-3C381A5FEABF}"/>
          </ac:picMkLst>
        </pc:picChg>
        <pc:picChg chg="add mod">
          <ac:chgData name="Bernt Stenberg" userId="df61ada8a80eb4af" providerId="LiveId" clId="{686C0A05-F327-4DBC-9A01-E6F5B7DFD79E}" dt="2020-01-30T23:50:52.396" v="124" actId="1076"/>
          <ac:picMkLst>
            <pc:docMk/>
            <pc:sldMk cId="4129885989" sldId="258"/>
            <ac:picMk id="8" creationId="{518EB5DA-7474-4261-9F90-B7F9C6529955}"/>
          </ac:picMkLst>
        </pc:picChg>
        <pc:picChg chg="del">
          <ac:chgData name="Bernt Stenberg" userId="df61ada8a80eb4af" providerId="LiveId" clId="{686C0A05-F327-4DBC-9A01-E6F5B7DFD79E}" dt="2020-01-30T23:47:01.662" v="1" actId="478"/>
          <ac:picMkLst>
            <pc:docMk/>
            <pc:sldMk cId="4129885989" sldId="258"/>
            <ac:picMk id="15" creationId="{99111CDC-C698-4E4B-88E3-7F6FF94618DF}"/>
          </ac:picMkLst>
        </pc:picChg>
        <pc:picChg chg="del">
          <ac:chgData name="Bernt Stenberg" userId="df61ada8a80eb4af" providerId="LiveId" clId="{686C0A05-F327-4DBC-9A01-E6F5B7DFD79E}" dt="2020-01-30T23:47:02.284" v="2" actId="478"/>
          <ac:picMkLst>
            <pc:docMk/>
            <pc:sldMk cId="4129885989" sldId="258"/>
            <ac:picMk id="17" creationId="{90BAD05E-376D-4A2F-ABBF-FCB557F11B41}"/>
          </ac:picMkLst>
        </pc:picChg>
        <pc:picChg chg="del">
          <ac:chgData name="Bernt Stenberg" userId="df61ada8a80eb4af" providerId="LiveId" clId="{686C0A05-F327-4DBC-9A01-E6F5B7DFD79E}" dt="2020-01-30T23:47:03.265" v="4" actId="478"/>
          <ac:picMkLst>
            <pc:docMk/>
            <pc:sldMk cId="4129885989" sldId="258"/>
            <ac:picMk id="19" creationId="{430E6293-B5E3-48C1-97DF-540A8B0DC2CD}"/>
          </ac:picMkLst>
        </pc:picChg>
      </pc:sldChg>
      <pc:sldChg chg="addSp delSp modSp add ord">
        <pc:chgData name="Bernt Stenberg" userId="df61ada8a80eb4af" providerId="LiveId" clId="{686C0A05-F327-4DBC-9A01-E6F5B7DFD79E}" dt="2020-01-30T23:49:41.889" v="80"/>
        <pc:sldMkLst>
          <pc:docMk/>
          <pc:sldMk cId="3552935627" sldId="259"/>
        </pc:sldMkLst>
        <pc:picChg chg="del">
          <ac:chgData name="Bernt Stenberg" userId="df61ada8a80eb4af" providerId="LiveId" clId="{686C0A05-F327-4DBC-9A01-E6F5B7DFD79E}" dt="2020-01-30T23:47:15.547" v="15" actId="478"/>
          <ac:picMkLst>
            <pc:docMk/>
            <pc:sldMk cId="3552935627" sldId="259"/>
            <ac:picMk id="3" creationId="{0D7D7544-3AA8-4D9A-990E-02D33B897F9C}"/>
          </ac:picMkLst>
        </pc:picChg>
        <pc:picChg chg="add mod">
          <ac:chgData name="Bernt Stenberg" userId="df61ada8a80eb4af" providerId="LiveId" clId="{686C0A05-F327-4DBC-9A01-E6F5B7DFD79E}" dt="2020-01-30T23:48:25.297" v="48" actId="1076"/>
          <ac:picMkLst>
            <pc:docMk/>
            <pc:sldMk cId="3552935627" sldId="259"/>
            <ac:picMk id="4" creationId="{F5A9688D-C2F8-4855-AC14-E4E0472B16B9}"/>
          </ac:picMkLst>
        </pc:picChg>
        <pc:picChg chg="del">
          <ac:chgData name="Bernt Stenberg" userId="df61ada8a80eb4af" providerId="LiveId" clId="{686C0A05-F327-4DBC-9A01-E6F5B7DFD79E}" dt="2020-01-30T23:47:13.853" v="14" actId="478"/>
          <ac:picMkLst>
            <pc:docMk/>
            <pc:sldMk cId="3552935627" sldId="259"/>
            <ac:picMk id="6" creationId="{C422405D-FA8B-456F-AF87-3C381A5FEABF}"/>
          </ac:picMkLst>
        </pc:picChg>
        <pc:picChg chg="add mod">
          <ac:chgData name="Bernt Stenberg" userId="df61ada8a80eb4af" providerId="LiveId" clId="{686C0A05-F327-4DBC-9A01-E6F5B7DFD79E}" dt="2020-01-30T23:48:42.596" v="64" actId="1035"/>
          <ac:picMkLst>
            <pc:docMk/>
            <pc:sldMk cId="3552935627" sldId="259"/>
            <ac:picMk id="7" creationId="{953B9699-1780-4287-B289-5EEEE7EDC1DD}"/>
          </ac:picMkLst>
        </pc:picChg>
        <pc:picChg chg="del">
          <ac:chgData name="Bernt Stenberg" userId="df61ada8a80eb4af" providerId="LiveId" clId="{686C0A05-F327-4DBC-9A01-E6F5B7DFD79E}" dt="2020-01-30T23:47:13.351" v="13" actId="478"/>
          <ac:picMkLst>
            <pc:docMk/>
            <pc:sldMk cId="3552935627" sldId="259"/>
            <ac:picMk id="8" creationId="{518EB5DA-7474-4261-9F90-B7F9C6529955}"/>
          </ac:picMkLst>
        </pc:picChg>
        <pc:picChg chg="add mod">
          <ac:chgData name="Bernt Stenberg" userId="df61ada8a80eb4af" providerId="LiveId" clId="{686C0A05-F327-4DBC-9A01-E6F5B7DFD79E}" dt="2020-01-30T23:48:42.596" v="64" actId="1035"/>
          <ac:picMkLst>
            <pc:docMk/>
            <pc:sldMk cId="3552935627" sldId="259"/>
            <ac:picMk id="10" creationId="{6C9E265C-B29E-448A-99CB-2113E2431DCC}"/>
          </ac:picMkLst>
        </pc:picChg>
        <pc:picChg chg="add del mod">
          <ac:chgData name="Bernt Stenberg" userId="df61ada8a80eb4af" providerId="LiveId" clId="{686C0A05-F327-4DBC-9A01-E6F5B7DFD79E}" dt="2020-01-30T23:47:54.186" v="39" actId="478"/>
          <ac:picMkLst>
            <pc:docMk/>
            <pc:sldMk cId="3552935627" sldId="259"/>
            <ac:picMk id="12" creationId="{727DE82C-3478-434E-A5EA-813B04A4A904}"/>
          </ac:picMkLst>
        </pc:picChg>
        <pc:picChg chg="add del mod">
          <ac:chgData name="Bernt Stenberg" userId="df61ada8a80eb4af" providerId="LiveId" clId="{686C0A05-F327-4DBC-9A01-E6F5B7DFD79E}" dt="2020-01-30T23:47:52.895" v="37" actId="478"/>
          <ac:picMkLst>
            <pc:docMk/>
            <pc:sldMk cId="3552935627" sldId="259"/>
            <ac:picMk id="14" creationId="{E2506422-8B95-49BE-90EC-C0E41A5CFD11}"/>
          </ac:picMkLst>
        </pc:picChg>
        <pc:picChg chg="add del mod">
          <ac:chgData name="Bernt Stenberg" userId="df61ada8a80eb4af" providerId="LiveId" clId="{686C0A05-F327-4DBC-9A01-E6F5B7DFD79E}" dt="2020-01-30T23:47:53.577" v="38" actId="478"/>
          <ac:picMkLst>
            <pc:docMk/>
            <pc:sldMk cId="3552935627" sldId="259"/>
            <ac:picMk id="16" creationId="{5977F0D6-8BCA-466F-8677-A9FD495287BE}"/>
          </ac:picMkLst>
        </pc:picChg>
        <pc:picChg chg="add del mod">
          <ac:chgData name="Bernt Stenberg" userId="df61ada8a80eb4af" providerId="LiveId" clId="{686C0A05-F327-4DBC-9A01-E6F5B7DFD79E}" dt="2020-01-30T23:47:52.177" v="36" actId="478"/>
          <ac:picMkLst>
            <pc:docMk/>
            <pc:sldMk cId="3552935627" sldId="259"/>
            <ac:picMk id="18" creationId="{72897302-9B6E-4BE9-A6B6-C33E66075DBB}"/>
          </ac:picMkLst>
        </pc:picChg>
        <pc:picChg chg="add mod">
          <ac:chgData name="Bernt Stenberg" userId="df61ada8a80eb4af" providerId="LiveId" clId="{686C0A05-F327-4DBC-9A01-E6F5B7DFD79E}" dt="2020-01-30T23:48:25.297" v="48" actId="1076"/>
          <ac:picMkLst>
            <pc:docMk/>
            <pc:sldMk cId="3552935627" sldId="259"/>
            <ac:picMk id="20" creationId="{C968CD4F-A8F8-49C1-B2F6-FD85A8655B48}"/>
          </ac:picMkLst>
        </pc:picChg>
      </pc:sldChg>
      <pc:sldChg chg="add del">
        <pc:chgData name="Bernt Stenberg" userId="df61ada8a80eb4af" providerId="LiveId" clId="{686C0A05-F327-4DBC-9A01-E6F5B7DFD79E}" dt="2020-01-30T23:47:43.360" v="34" actId="2696"/>
        <pc:sldMkLst>
          <pc:docMk/>
          <pc:sldMk cId="1373692080" sldId="260"/>
        </pc:sldMkLst>
      </pc:sldChg>
      <pc:sldChg chg="delSp modSp add ord">
        <pc:chgData name="Bernt Stenberg" userId="df61ada8a80eb4af" providerId="LiveId" clId="{686C0A05-F327-4DBC-9A01-E6F5B7DFD79E}" dt="2020-01-30T23:49:41.889" v="80"/>
        <pc:sldMkLst>
          <pc:docMk/>
          <pc:sldMk cId="1635563619" sldId="260"/>
        </pc:sldMkLst>
        <pc:picChg chg="del">
          <ac:chgData name="Bernt Stenberg" userId="df61ada8a80eb4af" providerId="LiveId" clId="{686C0A05-F327-4DBC-9A01-E6F5B7DFD79E}" dt="2020-01-30T23:48:48.982" v="67" actId="478"/>
          <ac:picMkLst>
            <pc:docMk/>
            <pc:sldMk cId="1635563619" sldId="260"/>
            <ac:picMk id="4" creationId="{F5A9688D-C2F8-4855-AC14-E4E0472B16B9}"/>
          </ac:picMkLst>
        </pc:picChg>
        <pc:picChg chg="del">
          <ac:chgData name="Bernt Stenberg" userId="df61ada8a80eb4af" providerId="LiveId" clId="{686C0A05-F327-4DBC-9A01-E6F5B7DFD79E}" dt="2020-01-30T23:48:47.881" v="66" actId="478"/>
          <ac:picMkLst>
            <pc:docMk/>
            <pc:sldMk cId="1635563619" sldId="260"/>
            <ac:picMk id="7" creationId="{953B9699-1780-4287-B289-5EEEE7EDC1DD}"/>
          </ac:picMkLst>
        </pc:picChg>
        <pc:picChg chg="del">
          <ac:chgData name="Bernt Stenberg" userId="df61ada8a80eb4af" providerId="LiveId" clId="{686C0A05-F327-4DBC-9A01-E6F5B7DFD79E}" dt="2020-01-30T23:48:47.321" v="65" actId="478"/>
          <ac:picMkLst>
            <pc:docMk/>
            <pc:sldMk cId="1635563619" sldId="260"/>
            <ac:picMk id="10" creationId="{6C9E265C-B29E-448A-99CB-2113E2431DCC}"/>
          </ac:picMkLst>
        </pc:picChg>
        <pc:picChg chg="mod">
          <ac:chgData name="Bernt Stenberg" userId="df61ada8a80eb4af" providerId="LiveId" clId="{686C0A05-F327-4DBC-9A01-E6F5B7DFD79E}" dt="2020-01-30T23:49:23.241" v="76" actId="1076"/>
          <ac:picMkLst>
            <pc:docMk/>
            <pc:sldMk cId="1635563619" sldId="260"/>
            <ac:picMk id="12" creationId="{727DE82C-3478-434E-A5EA-813B04A4A904}"/>
          </ac:picMkLst>
        </pc:picChg>
        <pc:picChg chg="mod">
          <ac:chgData name="Bernt Stenberg" userId="df61ada8a80eb4af" providerId="LiveId" clId="{686C0A05-F327-4DBC-9A01-E6F5B7DFD79E}" dt="2020-01-30T23:49:32.561" v="78" actId="1076"/>
          <ac:picMkLst>
            <pc:docMk/>
            <pc:sldMk cId="1635563619" sldId="260"/>
            <ac:picMk id="14" creationId="{E2506422-8B95-49BE-90EC-C0E41A5CFD11}"/>
          </ac:picMkLst>
        </pc:picChg>
        <pc:picChg chg="mod">
          <ac:chgData name="Bernt Stenberg" userId="df61ada8a80eb4af" providerId="LiveId" clId="{686C0A05-F327-4DBC-9A01-E6F5B7DFD79E}" dt="2020-01-30T23:49:19.038" v="75" actId="1076"/>
          <ac:picMkLst>
            <pc:docMk/>
            <pc:sldMk cId="1635563619" sldId="260"/>
            <ac:picMk id="16" creationId="{5977F0D6-8BCA-466F-8677-A9FD495287BE}"/>
          </ac:picMkLst>
        </pc:picChg>
        <pc:picChg chg="mod">
          <ac:chgData name="Bernt Stenberg" userId="df61ada8a80eb4af" providerId="LiveId" clId="{686C0A05-F327-4DBC-9A01-E6F5B7DFD79E}" dt="2020-01-30T23:49:32.561" v="78" actId="1076"/>
          <ac:picMkLst>
            <pc:docMk/>
            <pc:sldMk cId="1635563619" sldId="260"/>
            <ac:picMk id="18" creationId="{72897302-9B6E-4BE9-A6B6-C33E66075DBB}"/>
          </ac:picMkLst>
        </pc:picChg>
        <pc:picChg chg="del">
          <ac:chgData name="Bernt Stenberg" userId="df61ada8a80eb4af" providerId="LiveId" clId="{686C0A05-F327-4DBC-9A01-E6F5B7DFD79E}" dt="2020-01-30T23:48:49.610" v="68" actId="478"/>
          <ac:picMkLst>
            <pc:docMk/>
            <pc:sldMk cId="1635563619" sldId="260"/>
            <ac:picMk id="20" creationId="{C968CD4F-A8F8-49C1-B2F6-FD85A8655B48}"/>
          </ac:picMkLst>
        </pc:picChg>
      </pc:sldChg>
      <pc:sldChg chg="modSp add ord">
        <pc:chgData name="Bernt Stenberg" userId="df61ada8a80eb4af" providerId="LiveId" clId="{686C0A05-F327-4DBC-9A01-E6F5B7DFD79E}" dt="2020-01-30T23:49:55.155" v="112" actId="20577"/>
        <pc:sldMkLst>
          <pc:docMk/>
          <pc:sldMk cId="892242858" sldId="261"/>
        </pc:sldMkLst>
        <pc:spChg chg="mod">
          <ac:chgData name="Bernt Stenberg" userId="df61ada8a80eb4af" providerId="LiveId" clId="{686C0A05-F327-4DBC-9A01-E6F5B7DFD79E}" dt="2020-01-30T23:49:55.155" v="112" actId="20577"/>
          <ac:spMkLst>
            <pc:docMk/>
            <pc:sldMk cId="892242858" sldId="261"/>
            <ac:spMk id="2" creationId="{F2B68D1B-9421-4D89-8F65-23D447459D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0081-1EA8-4A06-AB9A-9F268DD08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A2A54-3459-49C4-87C8-EE87B63D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64D2-6F12-4C60-8F53-62F23B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18EE-AE53-4F08-89E4-9F56D233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0C3A-1A98-46BF-B564-25BE208E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103C-01C5-4D08-B0F0-DFC87712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DAD83-434C-4BE5-83CE-410B6D0F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38E5-610A-4277-86C9-7878B72B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78B7-16B6-45D0-86A8-38ABC85B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93BD-85C3-4317-B2A6-23F02ED6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05E1E-3949-4627-A174-A1A1B77DE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93D6-5105-44A6-89C4-17C69A30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44ED-CC77-47A0-828B-B4C56FC8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4CF1-2E91-4A12-BF4A-ED0C4CB0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EBAEE-BD5D-4721-8342-B0353E6F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622-B834-4479-8446-A47E86AE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0EC8-17AA-4245-9BAD-0E9DA4CB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2195-858D-4786-9211-44CE9E6C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6F87-8D0E-4C33-A38F-148F1AF4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586D-7915-4296-A882-BF18876E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CD05-811C-4560-BDCE-CD05227D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73CB-39CC-4B90-A953-23D5CF21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0F0F-3D4E-496A-985F-ABBAA691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FCFD-9D27-4805-8D40-731F08C1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CA91-6203-4A0A-A059-8E2E35C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51F6-DBC8-441B-B918-EF2430A6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425-C4A6-4F45-98D7-882B8F053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CF2E8-BEC1-4A29-85F3-D53005FA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30822-C8B2-4D0C-8966-06563F08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DD734-B491-4148-8E8C-477CB07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EA58-64AF-4628-98C0-77AD307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B96-006B-4B56-9467-07583374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3213-6893-4583-91C2-E6DCE074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DD8D-870E-4363-9FC3-5C2CBA0D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097BA-5FEB-4739-88ED-639856C7B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74E8-E8D3-499D-A81C-3C0CD3F8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230A1-7A0B-4399-9510-6D5D22C2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104C0-99D1-4B08-A3E7-75F185A0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6FF60-96B0-4F14-B9AD-337AF95E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83A1-A26D-4FCF-B159-B5451933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CE301-75F3-4166-890B-2B797890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8B83-8CE3-4E4D-B85F-B7E0059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B91A3-09B3-405E-8DF4-31E7A4F3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08F78-1626-4ABB-BC45-96B79AFB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0207F-E1BE-406D-A28C-8F446DA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42F80-B378-478B-9017-1BCBEA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B16A-58B2-4D88-85E1-12B8AAAB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8027-0207-47AE-8366-099F9B1A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4D71-A8F8-4FD0-BA4B-2BEE5894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0A2E7-AF88-40D7-A4C3-74695AFC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96C0-EED9-4A7C-8341-39025261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C3280-F515-4672-B5ED-67C65A6D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2F8D-DA46-4DCD-BDAF-C58E8934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85C1-0126-4D18-B5CB-E5A5E6595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34F25-52BB-444A-84EB-6F84FD41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0C593-250B-4D4D-A3AD-28A8E460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7EAA-E8AD-4404-93E9-973AE7D0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0BFC-68FE-43C0-80BA-B69AD350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8C0A5-FD14-4BA1-8118-DC91AA6A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1F28-D6D7-49DA-AEE0-C8883EFA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180B-93F7-4C3F-8059-D4C2BB50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7BFF-870B-42A3-8237-5E0C75E7A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AA3E-4789-48F5-948E-04E0AF5F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8D1B-9421-4D89-8F65-23D4474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Group: The Emission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0DE6-83F5-4146-BFEC-C1BFF94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9688D-C2F8-4855-AC14-E4E0472B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1061"/>
            <a:ext cx="4856178" cy="32374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B9699-1780-4287-B289-5EEEE7ED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90"/>
            <a:ext cx="4856178" cy="3237452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9E265C-B29E-448A-99CB-2113E2431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" y="52590"/>
            <a:ext cx="4856178" cy="323745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8CD4F-A8F8-49C1-B2F6-FD85A8655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" y="3501062"/>
            <a:ext cx="4856178" cy="32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7DE82C-3478-434E-A5EA-813B04A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3501294"/>
            <a:ext cx="4877275" cy="325151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506422-8B95-49BE-90EC-C0E41A5CF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0"/>
            <a:ext cx="4877275" cy="3251516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5977F0D6-8BCA-466F-8677-A9FD49528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1" y="3501294"/>
            <a:ext cx="4877275" cy="3251516"/>
          </a:xfrm>
          <a:prstGeom prst="rect">
            <a:avLst/>
          </a:prstGeom>
        </p:spPr>
      </p:pic>
      <p:pic>
        <p:nvPicPr>
          <p:cNvPr id="18" name="Picture 17" descr="A screenshot of text&#10;&#10;Description automatically generated">
            <a:extLst>
              <a:ext uri="{FF2B5EF4-FFF2-40B4-BE49-F238E27FC236}">
                <a16:creationId xmlns:a16="http://schemas.microsoft.com/office/drawing/2014/main" id="{72897302-9B6E-4BE9-A6B6-C33E66075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1" y="0"/>
            <a:ext cx="4877275" cy="32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94AB6B60-7A06-4AB8-A649-46825E5E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4" y="215662"/>
            <a:ext cx="4820007" cy="321333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9A83B-AFF0-495F-A769-D882CAB92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76" y="215662"/>
            <a:ext cx="4820007" cy="3213338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75261BD6-5B66-4C36-8185-E3A7ED0ED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5" y="3429000"/>
            <a:ext cx="4820007" cy="3213338"/>
          </a:xfrm>
          <a:prstGeom prst="rect">
            <a:avLst/>
          </a:prstGeom>
        </p:spPr>
      </p:pic>
      <p:pic>
        <p:nvPicPr>
          <p:cNvPr id="13" name="Picture 12" descr="A screenshot of text&#10;&#10;Description automatically generated">
            <a:extLst>
              <a:ext uri="{FF2B5EF4-FFF2-40B4-BE49-F238E27FC236}">
                <a16:creationId xmlns:a16="http://schemas.microsoft.com/office/drawing/2014/main" id="{E6F3D296-653F-4486-B761-916EDE269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76" y="3429000"/>
            <a:ext cx="4820007" cy="3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0872886-B4FF-4767-B1E7-22E30D245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0" y="3429000"/>
            <a:ext cx="4847842" cy="3231894"/>
          </a:xfrm>
          <a:prstGeom prst="rect">
            <a:avLst/>
          </a:prstGeom>
        </p:spPr>
      </p:pic>
      <p:pic>
        <p:nvPicPr>
          <p:cNvPr id="15" name="Picture 14" descr="A screenshot of text&#10;&#10;Description automatically generated">
            <a:extLst>
              <a:ext uri="{FF2B5EF4-FFF2-40B4-BE49-F238E27FC236}">
                <a16:creationId xmlns:a16="http://schemas.microsoft.com/office/drawing/2014/main" id="{99111CDC-C698-4E4B-88E3-7F6FF946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8" y="197106"/>
            <a:ext cx="4847842" cy="3231894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BAD05E-376D-4A2F-ABBF-FCB557F11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1" y="197106"/>
            <a:ext cx="4847842" cy="3231894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430E6293-B5E3-48C1-97DF-540A8B0DC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7" y="3429001"/>
            <a:ext cx="4847842" cy="32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D7D7544-3AA8-4D9A-990E-02D33B89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04" y="3088013"/>
            <a:ext cx="5523978" cy="368265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2405D-FA8B-456F-AF87-3C381A5FE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02" y="0"/>
            <a:ext cx="4213159" cy="2808772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18EB5DA-7474-4261-9F90-B7F9C652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34" y="0"/>
            <a:ext cx="4213159" cy="28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Group: The Emission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Bernt Stenberg</dc:creator>
  <cp:lastModifiedBy>Bernt Stenberg</cp:lastModifiedBy>
  <cp:revision>1</cp:revision>
  <dcterms:created xsi:type="dcterms:W3CDTF">2020-01-30T23:43:49Z</dcterms:created>
  <dcterms:modified xsi:type="dcterms:W3CDTF">2020-01-30T23:50:58Z</dcterms:modified>
</cp:coreProperties>
</file>