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71" r:id="rId12"/>
    <p:sldId id="272" r:id="rId13"/>
    <p:sldId id="262" r:id="rId14"/>
    <p:sldId id="283" r:id="rId15"/>
    <p:sldId id="282" r:id="rId16"/>
    <p:sldId id="281" r:id="rId17"/>
    <p:sldId id="280" r:id="rId18"/>
    <p:sldId id="279" r:id="rId19"/>
    <p:sldId id="278" r:id="rId20"/>
    <p:sldId id="277" r:id="rId21"/>
    <p:sldId id="275" r:id="rId22"/>
    <p:sldId id="276" r:id="rId23"/>
    <p:sldId id="273" r:id="rId24"/>
    <p:sldId id="284" r:id="rId25"/>
    <p:sldId id="274" r:id="rId26"/>
    <p:sldId id="263" r:id="rId27"/>
    <p:sldId id="264" r:id="rId28"/>
    <p:sldId id="265" r:id="rId29"/>
    <p:sldId id="266"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1BCC47-2B62-4E56-AFB1-A0EC4D10EE04}" v="22" dt="2024-04-30T16:20:06.5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7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linayagam D" userId="673a7f8512bd71c7" providerId="LiveId" clId="{FB1BCC47-2B62-4E56-AFB1-A0EC4D10EE04}"/>
    <pc:docChg chg="undo custSel addSld delSld modSld sldOrd">
      <pc:chgData name="Vallinayagam D" userId="673a7f8512bd71c7" providerId="LiveId" clId="{FB1BCC47-2B62-4E56-AFB1-A0EC4D10EE04}" dt="2024-04-30T16:21:11.592" v="851" actId="20577"/>
      <pc:docMkLst>
        <pc:docMk/>
      </pc:docMkLst>
      <pc:sldChg chg="modSp mod">
        <pc:chgData name="Vallinayagam D" userId="673a7f8512bd71c7" providerId="LiveId" clId="{FB1BCC47-2B62-4E56-AFB1-A0EC4D10EE04}" dt="2024-04-30T16:21:11.592" v="851" actId="20577"/>
        <pc:sldMkLst>
          <pc:docMk/>
          <pc:sldMk cId="0" sldId="256"/>
        </pc:sldMkLst>
        <pc:spChg chg="mod">
          <ac:chgData name="Vallinayagam D" userId="673a7f8512bd71c7" providerId="LiveId" clId="{FB1BCC47-2B62-4E56-AFB1-A0EC4D10EE04}" dt="2024-04-30T15:02:57.251" v="59" actId="1076"/>
          <ac:spMkLst>
            <pc:docMk/>
            <pc:sldMk cId="0" sldId="256"/>
            <ac:spMk id="2" creationId="{00000000-0000-0000-0000-000000000000}"/>
          </ac:spMkLst>
        </pc:spChg>
        <pc:spChg chg="mod">
          <ac:chgData name="Vallinayagam D" userId="673a7f8512bd71c7" providerId="LiveId" clId="{FB1BCC47-2B62-4E56-AFB1-A0EC4D10EE04}" dt="2024-04-30T16:21:11.592" v="851" actId="20577"/>
          <ac:spMkLst>
            <pc:docMk/>
            <pc:sldMk cId="0" sldId="256"/>
            <ac:spMk id="4" creationId="{00000000-0000-0000-0000-000000000000}"/>
          </ac:spMkLst>
        </pc:spChg>
      </pc:sldChg>
      <pc:sldChg chg="addSp modSp mod">
        <pc:chgData name="Vallinayagam D" userId="673a7f8512bd71c7" providerId="LiveId" clId="{FB1BCC47-2B62-4E56-AFB1-A0EC4D10EE04}" dt="2024-04-30T15:47:18.913" v="641" actId="1076"/>
        <pc:sldMkLst>
          <pc:docMk/>
          <pc:sldMk cId="0" sldId="258"/>
        </pc:sldMkLst>
        <pc:spChg chg="add mod">
          <ac:chgData name="Vallinayagam D" userId="673a7f8512bd71c7" providerId="LiveId" clId="{FB1BCC47-2B62-4E56-AFB1-A0EC4D10EE04}" dt="2024-04-30T15:47:18.913" v="641" actId="1076"/>
          <ac:spMkLst>
            <pc:docMk/>
            <pc:sldMk cId="0" sldId="258"/>
            <ac:spMk id="3" creationId="{4A47BF6E-96BC-61E5-FA5A-7933849470F2}"/>
          </ac:spMkLst>
        </pc:spChg>
      </pc:sldChg>
      <pc:sldChg chg="addSp modSp mod">
        <pc:chgData name="Vallinayagam D" userId="673a7f8512bd71c7" providerId="LiveId" clId="{FB1BCC47-2B62-4E56-AFB1-A0EC4D10EE04}" dt="2024-04-30T15:50:01.866" v="643"/>
        <pc:sldMkLst>
          <pc:docMk/>
          <pc:sldMk cId="0" sldId="259"/>
        </pc:sldMkLst>
        <pc:spChg chg="add mod">
          <ac:chgData name="Vallinayagam D" userId="673a7f8512bd71c7" providerId="LiveId" clId="{FB1BCC47-2B62-4E56-AFB1-A0EC4D10EE04}" dt="2024-04-30T15:50:01.866" v="643"/>
          <ac:spMkLst>
            <pc:docMk/>
            <pc:sldMk cId="0" sldId="259"/>
            <ac:spMk id="3" creationId="{426C41D2-2B5E-8CA5-4FD7-BBE5670B83A9}"/>
          </ac:spMkLst>
        </pc:spChg>
      </pc:sldChg>
      <pc:sldChg chg="addSp delSp modSp mod">
        <pc:chgData name="Vallinayagam D" userId="673a7f8512bd71c7" providerId="LiveId" clId="{FB1BCC47-2B62-4E56-AFB1-A0EC4D10EE04}" dt="2024-04-30T15:51:39.176" v="658" actId="113"/>
        <pc:sldMkLst>
          <pc:docMk/>
          <pc:sldMk cId="0" sldId="260"/>
        </pc:sldMkLst>
        <pc:spChg chg="add del">
          <ac:chgData name="Vallinayagam D" userId="673a7f8512bd71c7" providerId="LiveId" clId="{FB1BCC47-2B62-4E56-AFB1-A0EC4D10EE04}" dt="2024-04-30T15:50:22.388" v="645" actId="22"/>
          <ac:spMkLst>
            <pc:docMk/>
            <pc:sldMk cId="0" sldId="260"/>
            <ac:spMk id="4" creationId="{9993F2AC-253E-8FB8-9DEC-BF392C30BC73}"/>
          </ac:spMkLst>
        </pc:spChg>
        <pc:spChg chg="add mod">
          <ac:chgData name="Vallinayagam D" userId="673a7f8512bd71c7" providerId="LiveId" clId="{FB1BCC47-2B62-4E56-AFB1-A0EC4D10EE04}" dt="2024-04-30T15:51:39.176" v="658" actId="113"/>
          <ac:spMkLst>
            <pc:docMk/>
            <pc:sldMk cId="0" sldId="260"/>
            <ac:spMk id="5" creationId="{24719E8E-BFF5-7CC4-4127-149AC5D4CED3}"/>
          </ac:spMkLst>
        </pc:spChg>
      </pc:sldChg>
      <pc:sldChg chg="addSp modSp mod ord">
        <pc:chgData name="Vallinayagam D" userId="673a7f8512bd71c7" providerId="LiveId" clId="{FB1BCC47-2B62-4E56-AFB1-A0EC4D10EE04}" dt="2024-04-30T15:55:45.636" v="704"/>
        <pc:sldMkLst>
          <pc:docMk/>
          <pc:sldMk cId="0" sldId="261"/>
        </pc:sldMkLst>
        <pc:spChg chg="add mod">
          <ac:chgData name="Vallinayagam D" userId="673a7f8512bd71c7" providerId="LiveId" clId="{FB1BCC47-2B62-4E56-AFB1-A0EC4D10EE04}" dt="2024-04-30T15:55:38.337" v="702" actId="20577"/>
          <ac:spMkLst>
            <pc:docMk/>
            <pc:sldMk cId="0" sldId="261"/>
            <ac:spMk id="3" creationId="{DF05D498-AB90-E0D0-8663-59CB246DA668}"/>
          </ac:spMkLst>
        </pc:spChg>
      </pc:sldChg>
      <pc:sldChg chg="addSp delSp modSp mod">
        <pc:chgData name="Vallinayagam D" userId="673a7f8512bd71c7" providerId="LiveId" clId="{FB1BCC47-2B62-4E56-AFB1-A0EC4D10EE04}" dt="2024-04-30T16:15:47.791" v="798" actId="14100"/>
        <pc:sldMkLst>
          <pc:docMk/>
          <pc:sldMk cId="0" sldId="262"/>
        </pc:sldMkLst>
        <pc:spChg chg="add del mod">
          <ac:chgData name="Vallinayagam D" userId="673a7f8512bd71c7" providerId="LiveId" clId="{FB1BCC47-2B62-4E56-AFB1-A0EC4D10EE04}" dt="2024-04-30T16:13:04.145" v="776"/>
          <ac:spMkLst>
            <pc:docMk/>
            <pc:sldMk cId="0" sldId="262"/>
            <ac:spMk id="3" creationId="{8F955BA7-253E-5103-3939-239705AC5FC1}"/>
          </ac:spMkLst>
        </pc:spChg>
        <pc:picChg chg="add del mod">
          <ac:chgData name="Vallinayagam D" userId="673a7f8512bd71c7" providerId="LiveId" clId="{FB1BCC47-2B62-4E56-AFB1-A0EC4D10EE04}" dt="2024-04-30T16:15:37" v="794" actId="478"/>
          <ac:picMkLst>
            <pc:docMk/>
            <pc:sldMk cId="0" sldId="262"/>
            <ac:picMk id="5" creationId="{164292A0-7041-81CC-EBD8-7333EBB00EF8}"/>
          </ac:picMkLst>
        </pc:picChg>
        <pc:picChg chg="add mod">
          <ac:chgData name="Vallinayagam D" userId="673a7f8512bd71c7" providerId="LiveId" clId="{FB1BCC47-2B62-4E56-AFB1-A0EC4D10EE04}" dt="2024-04-30T16:15:47.791" v="798" actId="14100"/>
          <ac:picMkLst>
            <pc:docMk/>
            <pc:sldMk cId="0" sldId="262"/>
            <ac:picMk id="7" creationId="{D866F81C-39D8-6789-C3B1-D05F0D9741C2}"/>
          </ac:picMkLst>
        </pc:picChg>
      </pc:sldChg>
      <pc:sldChg chg="addSp modSp mod">
        <pc:chgData name="Vallinayagam D" userId="673a7f8512bd71c7" providerId="LiveId" clId="{FB1BCC47-2B62-4E56-AFB1-A0EC4D10EE04}" dt="2024-04-30T16:01:23.557" v="739" actId="1076"/>
        <pc:sldMkLst>
          <pc:docMk/>
          <pc:sldMk cId="0" sldId="263"/>
        </pc:sldMkLst>
        <pc:spChg chg="add mod">
          <ac:chgData name="Vallinayagam D" userId="673a7f8512bd71c7" providerId="LiveId" clId="{FB1BCC47-2B62-4E56-AFB1-A0EC4D10EE04}" dt="2024-04-30T16:01:23.557" v="739" actId="1076"/>
          <ac:spMkLst>
            <pc:docMk/>
            <pc:sldMk cId="0" sldId="263"/>
            <ac:spMk id="3" creationId="{05C24990-1A7B-F8E7-79C2-B208BC073592}"/>
          </ac:spMkLst>
        </pc:spChg>
      </pc:sldChg>
      <pc:sldChg chg="addSp modSp">
        <pc:chgData name="Vallinayagam D" userId="673a7f8512bd71c7" providerId="LiveId" clId="{FB1BCC47-2B62-4E56-AFB1-A0EC4D10EE04}" dt="2024-04-30T16:02:04.513" v="743"/>
        <pc:sldMkLst>
          <pc:docMk/>
          <pc:sldMk cId="0" sldId="264"/>
        </pc:sldMkLst>
        <pc:spChg chg="add mod">
          <ac:chgData name="Vallinayagam D" userId="673a7f8512bd71c7" providerId="LiveId" clId="{FB1BCC47-2B62-4E56-AFB1-A0EC4D10EE04}" dt="2024-04-30T16:02:04.513" v="743"/>
          <ac:spMkLst>
            <pc:docMk/>
            <pc:sldMk cId="0" sldId="264"/>
            <ac:spMk id="3" creationId="{05C24990-1A7B-F8E7-79C2-B208BC073592}"/>
          </ac:spMkLst>
        </pc:spChg>
      </pc:sldChg>
      <pc:sldChg chg="addSp modSp mod">
        <pc:chgData name="Vallinayagam D" userId="673a7f8512bd71c7" providerId="LiveId" clId="{FB1BCC47-2B62-4E56-AFB1-A0EC4D10EE04}" dt="2024-04-30T16:05:02.341" v="773" actId="1076"/>
        <pc:sldMkLst>
          <pc:docMk/>
          <pc:sldMk cId="0" sldId="265"/>
        </pc:sldMkLst>
        <pc:spChg chg="add mod">
          <ac:chgData name="Vallinayagam D" userId="673a7f8512bd71c7" providerId="LiveId" clId="{FB1BCC47-2B62-4E56-AFB1-A0EC4D10EE04}" dt="2024-04-30T16:05:02.341" v="773" actId="1076"/>
          <ac:spMkLst>
            <pc:docMk/>
            <pc:sldMk cId="0" sldId="265"/>
            <ac:spMk id="4" creationId="{832ED253-5D4E-E6B8-9D9D-83E44C1DA8DC}"/>
          </ac:spMkLst>
        </pc:spChg>
      </pc:sldChg>
      <pc:sldChg chg="modSp add mod">
        <pc:chgData name="Vallinayagam D" userId="673a7f8512bd71c7" providerId="LiveId" clId="{FB1BCC47-2B62-4E56-AFB1-A0EC4D10EE04}" dt="2024-04-30T15:53:05.030" v="670" actId="1076"/>
        <pc:sldMkLst>
          <pc:docMk/>
          <pc:sldMk cId="3162412457" sldId="267"/>
        </pc:sldMkLst>
        <pc:spChg chg="mod">
          <ac:chgData name="Vallinayagam D" userId="673a7f8512bd71c7" providerId="LiveId" clId="{FB1BCC47-2B62-4E56-AFB1-A0EC4D10EE04}" dt="2024-04-30T15:53:05.030" v="670" actId="1076"/>
          <ac:spMkLst>
            <pc:docMk/>
            <pc:sldMk cId="3162412457" sldId="267"/>
            <ac:spMk id="5" creationId="{24719E8E-BFF5-7CC4-4127-149AC5D4CED3}"/>
          </ac:spMkLst>
        </pc:spChg>
      </pc:sldChg>
      <pc:sldChg chg="modSp add mod">
        <pc:chgData name="Vallinayagam D" userId="673a7f8512bd71c7" providerId="LiveId" clId="{FB1BCC47-2B62-4E56-AFB1-A0EC4D10EE04}" dt="2024-04-30T15:56:38.736" v="710" actId="20577"/>
        <pc:sldMkLst>
          <pc:docMk/>
          <pc:sldMk cId="1396345757" sldId="268"/>
        </pc:sldMkLst>
        <pc:spChg chg="mod">
          <ac:chgData name="Vallinayagam D" userId="673a7f8512bd71c7" providerId="LiveId" clId="{FB1BCC47-2B62-4E56-AFB1-A0EC4D10EE04}" dt="2024-04-30T15:56:38.736" v="710" actId="20577"/>
          <ac:spMkLst>
            <pc:docMk/>
            <pc:sldMk cId="1396345757" sldId="268"/>
            <ac:spMk id="3" creationId="{DF05D498-AB90-E0D0-8663-59CB246DA668}"/>
          </ac:spMkLst>
        </pc:spChg>
      </pc:sldChg>
      <pc:sldChg chg="modSp add del mod">
        <pc:chgData name="Vallinayagam D" userId="673a7f8512bd71c7" providerId="LiveId" clId="{FB1BCC47-2B62-4E56-AFB1-A0EC4D10EE04}" dt="2024-04-30T15:58:00.565" v="722" actId="5793"/>
        <pc:sldMkLst>
          <pc:docMk/>
          <pc:sldMk cId="626640923" sldId="269"/>
        </pc:sldMkLst>
        <pc:spChg chg="mod">
          <ac:chgData name="Vallinayagam D" userId="673a7f8512bd71c7" providerId="LiveId" clId="{FB1BCC47-2B62-4E56-AFB1-A0EC4D10EE04}" dt="2024-04-30T15:58:00.565" v="722" actId="5793"/>
          <ac:spMkLst>
            <pc:docMk/>
            <pc:sldMk cId="626640923" sldId="269"/>
            <ac:spMk id="3" creationId="{DF05D498-AB90-E0D0-8663-59CB246DA668}"/>
          </ac:spMkLst>
        </pc:spChg>
      </pc:sldChg>
      <pc:sldChg chg="modSp add mod">
        <pc:chgData name="Vallinayagam D" userId="673a7f8512bd71c7" providerId="LiveId" clId="{FB1BCC47-2B62-4E56-AFB1-A0EC4D10EE04}" dt="2024-04-30T15:58:31.128" v="724" actId="20577"/>
        <pc:sldMkLst>
          <pc:docMk/>
          <pc:sldMk cId="3724667776" sldId="270"/>
        </pc:sldMkLst>
        <pc:spChg chg="mod">
          <ac:chgData name="Vallinayagam D" userId="673a7f8512bd71c7" providerId="LiveId" clId="{FB1BCC47-2B62-4E56-AFB1-A0EC4D10EE04}" dt="2024-04-30T15:58:31.128" v="724" actId="20577"/>
          <ac:spMkLst>
            <pc:docMk/>
            <pc:sldMk cId="3724667776" sldId="270"/>
            <ac:spMk id="3" creationId="{DF05D498-AB90-E0D0-8663-59CB246DA668}"/>
          </ac:spMkLst>
        </pc:spChg>
      </pc:sldChg>
      <pc:sldChg chg="modSp add mod">
        <pc:chgData name="Vallinayagam D" userId="673a7f8512bd71c7" providerId="LiveId" clId="{FB1BCC47-2B62-4E56-AFB1-A0EC4D10EE04}" dt="2024-04-30T15:59:21.979" v="735" actId="20577"/>
        <pc:sldMkLst>
          <pc:docMk/>
          <pc:sldMk cId="35915843" sldId="271"/>
        </pc:sldMkLst>
        <pc:spChg chg="mod">
          <ac:chgData name="Vallinayagam D" userId="673a7f8512bd71c7" providerId="LiveId" clId="{FB1BCC47-2B62-4E56-AFB1-A0EC4D10EE04}" dt="2024-04-30T15:59:21.979" v="735" actId="20577"/>
          <ac:spMkLst>
            <pc:docMk/>
            <pc:sldMk cId="35915843" sldId="271"/>
            <ac:spMk id="3" creationId="{DF05D498-AB90-E0D0-8663-59CB246DA668}"/>
          </ac:spMkLst>
        </pc:spChg>
      </pc:sldChg>
      <pc:sldChg chg="modSp add mod">
        <pc:chgData name="Vallinayagam D" userId="673a7f8512bd71c7" providerId="LiveId" clId="{FB1BCC47-2B62-4E56-AFB1-A0EC4D10EE04}" dt="2024-04-30T16:00:45.107" v="737" actId="20577"/>
        <pc:sldMkLst>
          <pc:docMk/>
          <pc:sldMk cId="3550940684" sldId="272"/>
        </pc:sldMkLst>
        <pc:spChg chg="mod">
          <ac:chgData name="Vallinayagam D" userId="673a7f8512bd71c7" providerId="LiveId" clId="{FB1BCC47-2B62-4E56-AFB1-A0EC4D10EE04}" dt="2024-04-30T16:00:45.107" v="737" actId="20577"/>
          <ac:spMkLst>
            <pc:docMk/>
            <pc:sldMk cId="3550940684" sldId="272"/>
            <ac:spMk id="3" creationId="{DF05D498-AB90-E0D0-8663-59CB246DA668}"/>
          </ac:spMkLst>
        </pc:spChg>
      </pc:sldChg>
      <pc:sldChg chg="delSp modSp add del mod">
        <pc:chgData name="Vallinayagam D" userId="673a7f8512bd71c7" providerId="LiveId" clId="{FB1BCC47-2B62-4E56-AFB1-A0EC4D10EE04}" dt="2024-04-30T16:02:06.338" v="744" actId="47"/>
        <pc:sldMkLst>
          <pc:docMk/>
          <pc:sldMk cId="1210914652" sldId="273"/>
        </pc:sldMkLst>
        <pc:spChg chg="del mod">
          <ac:chgData name="Vallinayagam D" userId="673a7f8512bd71c7" providerId="LiveId" clId="{FB1BCC47-2B62-4E56-AFB1-A0EC4D10EE04}" dt="2024-04-30T16:01:52.627" v="742" actId="21"/>
          <ac:spMkLst>
            <pc:docMk/>
            <pc:sldMk cId="1210914652" sldId="273"/>
            <ac:spMk id="3" creationId="{05C24990-1A7B-F8E7-79C2-B208BC073592}"/>
          </ac:spMkLst>
        </pc:spChg>
      </pc:sldChg>
      <pc:sldChg chg="addSp modSp add mod">
        <pc:chgData name="Vallinayagam D" userId="673a7f8512bd71c7" providerId="LiveId" clId="{FB1BCC47-2B62-4E56-AFB1-A0EC4D10EE04}" dt="2024-04-30T16:19:38.337" v="839" actId="1076"/>
        <pc:sldMkLst>
          <pc:docMk/>
          <pc:sldMk cId="4016047737" sldId="273"/>
        </pc:sldMkLst>
        <pc:picChg chg="add mod">
          <ac:chgData name="Vallinayagam D" userId="673a7f8512bd71c7" providerId="LiveId" clId="{FB1BCC47-2B62-4E56-AFB1-A0EC4D10EE04}" dt="2024-04-30T16:19:38.337" v="839" actId="1076"/>
          <ac:picMkLst>
            <pc:docMk/>
            <pc:sldMk cId="4016047737" sldId="273"/>
            <ac:picMk id="4" creationId="{DCCEC5C3-8E3A-1E55-A556-7C6B65118756}"/>
          </ac:picMkLst>
        </pc:picChg>
      </pc:sldChg>
      <pc:sldChg chg="addSp modSp add mod ord">
        <pc:chgData name="Vallinayagam D" userId="673a7f8512bd71c7" providerId="LiveId" clId="{FB1BCC47-2B62-4E56-AFB1-A0EC4D10EE04}" dt="2024-04-30T16:20:09.728" v="850" actId="1076"/>
        <pc:sldMkLst>
          <pc:docMk/>
          <pc:sldMk cId="3649123379" sldId="274"/>
        </pc:sldMkLst>
        <pc:picChg chg="add mod">
          <ac:chgData name="Vallinayagam D" userId="673a7f8512bd71c7" providerId="LiveId" clId="{FB1BCC47-2B62-4E56-AFB1-A0EC4D10EE04}" dt="2024-04-30T16:20:09.728" v="850" actId="1076"/>
          <ac:picMkLst>
            <pc:docMk/>
            <pc:sldMk cId="3649123379" sldId="274"/>
            <ac:picMk id="4" creationId="{A011EB17-557B-302A-EE2D-CA2185E4E5B6}"/>
          </ac:picMkLst>
        </pc:picChg>
      </pc:sldChg>
      <pc:sldChg chg="addSp modSp add mod">
        <pc:chgData name="Vallinayagam D" userId="673a7f8512bd71c7" providerId="LiveId" clId="{FB1BCC47-2B62-4E56-AFB1-A0EC4D10EE04}" dt="2024-04-30T16:19:06.226" v="831" actId="1076"/>
        <pc:sldMkLst>
          <pc:docMk/>
          <pc:sldMk cId="3320748212" sldId="275"/>
        </pc:sldMkLst>
        <pc:picChg chg="add mod">
          <ac:chgData name="Vallinayagam D" userId="673a7f8512bd71c7" providerId="LiveId" clId="{FB1BCC47-2B62-4E56-AFB1-A0EC4D10EE04}" dt="2024-04-30T16:19:06.226" v="831" actId="1076"/>
          <ac:picMkLst>
            <pc:docMk/>
            <pc:sldMk cId="3320748212" sldId="275"/>
            <ac:picMk id="4" creationId="{5A1F2672-E910-B609-4DE3-2D2732641B53}"/>
          </ac:picMkLst>
        </pc:picChg>
      </pc:sldChg>
      <pc:sldChg chg="addSp modSp add mod">
        <pc:chgData name="Vallinayagam D" userId="673a7f8512bd71c7" providerId="LiveId" clId="{FB1BCC47-2B62-4E56-AFB1-A0EC4D10EE04}" dt="2024-04-30T16:19:23.123" v="835" actId="1076"/>
        <pc:sldMkLst>
          <pc:docMk/>
          <pc:sldMk cId="1417905967" sldId="276"/>
        </pc:sldMkLst>
        <pc:picChg chg="add mod">
          <ac:chgData name="Vallinayagam D" userId="673a7f8512bd71c7" providerId="LiveId" clId="{FB1BCC47-2B62-4E56-AFB1-A0EC4D10EE04}" dt="2024-04-30T16:19:23.123" v="835" actId="1076"/>
          <ac:picMkLst>
            <pc:docMk/>
            <pc:sldMk cId="1417905967" sldId="276"/>
            <ac:picMk id="4" creationId="{14F39928-8C55-545A-9631-E4FC974453DE}"/>
          </ac:picMkLst>
        </pc:picChg>
      </pc:sldChg>
      <pc:sldChg chg="addSp modSp add mod">
        <pc:chgData name="Vallinayagam D" userId="673a7f8512bd71c7" providerId="LiveId" clId="{FB1BCC47-2B62-4E56-AFB1-A0EC4D10EE04}" dt="2024-04-30T16:17:50.804" v="827" actId="1076"/>
        <pc:sldMkLst>
          <pc:docMk/>
          <pc:sldMk cId="52550184" sldId="277"/>
        </pc:sldMkLst>
        <pc:picChg chg="add mod">
          <ac:chgData name="Vallinayagam D" userId="673a7f8512bd71c7" providerId="LiveId" clId="{FB1BCC47-2B62-4E56-AFB1-A0EC4D10EE04}" dt="2024-04-30T16:17:50.804" v="827" actId="1076"/>
          <ac:picMkLst>
            <pc:docMk/>
            <pc:sldMk cId="52550184" sldId="277"/>
            <ac:picMk id="4" creationId="{AE8B8D7D-5212-B82A-FC44-526B0E1AA23F}"/>
          </ac:picMkLst>
        </pc:picChg>
      </pc:sldChg>
      <pc:sldChg chg="addSp modSp add mod">
        <pc:chgData name="Vallinayagam D" userId="673a7f8512bd71c7" providerId="LiveId" clId="{FB1BCC47-2B62-4E56-AFB1-A0EC4D10EE04}" dt="2024-04-30T16:17:19.763" v="823" actId="1076"/>
        <pc:sldMkLst>
          <pc:docMk/>
          <pc:sldMk cId="500424358" sldId="278"/>
        </pc:sldMkLst>
        <pc:picChg chg="add mod">
          <ac:chgData name="Vallinayagam D" userId="673a7f8512bd71c7" providerId="LiveId" clId="{FB1BCC47-2B62-4E56-AFB1-A0EC4D10EE04}" dt="2024-04-30T16:17:19.763" v="823" actId="1076"/>
          <ac:picMkLst>
            <pc:docMk/>
            <pc:sldMk cId="500424358" sldId="278"/>
            <ac:picMk id="4" creationId="{83D7C358-FD9A-A550-9712-0E6688699C9D}"/>
          </ac:picMkLst>
        </pc:picChg>
      </pc:sldChg>
      <pc:sldChg chg="addSp modSp add mod">
        <pc:chgData name="Vallinayagam D" userId="673a7f8512bd71c7" providerId="LiveId" clId="{FB1BCC47-2B62-4E56-AFB1-A0EC4D10EE04}" dt="2024-04-30T16:17:01.095" v="819" actId="1076"/>
        <pc:sldMkLst>
          <pc:docMk/>
          <pc:sldMk cId="1887518430" sldId="279"/>
        </pc:sldMkLst>
        <pc:picChg chg="add mod">
          <ac:chgData name="Vallinayagam D" userId="673a7f8512bd71c7" providerId="LiveId" clId="{FB1BCC47-2B62-4E56-AFB1-A0EC4D10EE04}" dt="2024-04-30T16:17:01.095" v="819" actId="1076"/>
          <ac:picMkLst>
            <pc:docMk/>
            <pc:sldMk cId="1887518430" sldId="279"/>
            <ac:picMk id="4" creationId="{A4ACFA80-0F1A-AD4C-D4E1-46BAEE1C3517}"/>
          </ac:picMkLst>
        </pc:picChg>
      </pc:sldChg>
      <pc:sldChg chg="addSp modSp add mod">
        <pc:chgData name="Vallinayagam D" userId="673a7f8512bd71c7" providerId="LiveId" clId="{FB1BCC47-2B62-4E56-AFB1-A0EC4D10EE04}" dt="2024-04-30T16:16:46.511" v="815" actId="1076"/>
        <pc:sldMkLst>
          <pc:docMk/>
          <pc:sldMk cId="2485907317" sldId="280"/>
        </pc:sldMkLst>
        <pc:picChg chg="add mod">
          <ac:chgData name="Vallinayagam D" userId="673a7f8512bd71c7" providerId="LiveId" clId="{FB1BCC47-2B62-4E56-AFB1-A0EC4D10EE04}" dt="2024-04-30T16:16:46.511" v="815" actId="1076"/>
          <ac:picMkLst>
            <pc:docMk/>
            <pc:sldMk cId="2485907317" sldId="280"/>
            <ac:picMk id="4" creationId="{23863675-67A5-D477-D1EF-6A8FF3F0E3C1}"/>
          </ac:picMkLst>
        </pc:picChg>
      </pc:sldChg>
      <pc:sldChg chg="addSp modSp add mod">
        <pc:chgData name="Vallinayagam D" userId="673a7f8512bd71c7" providerId="LiveId" clId="{FB1BCC47-2B62-4E56-AFB1-A0EC4D10EE04}" dt="2024-04-30T16:16:27.398" v="811" actId="1076"/>
        <pc:sldMkLst>
          <pc:docMk/>
          <pc:sldMk cId="1409630677" sldId="281"/>
        </pc:sldMkLst>
        <pc:picChg chg="add mod">
          <ac:chgData name="Vallinayagam D" userId="673a7f8512bd71c7" providerId="LiveId" clId="{FB1BCC47-2B62-4E56-AFB1-A0EC4D10EE04}" dt="2024-04-30T16:16:27.398" v="811" actId="1076"/>
          <ac:picMkLst>
            <pc:docMk/>
            <pc:sldMk cId="1409630677" sldId="281"/>
            <ac:picMk id="4" creationId="{1B04682F-098B-3DCE-7EF4-032891D02118}"/>
          </ac:picMkLst>
        </pc:picChg>
      </pc:sldChg>
      <pc:sldChg chg="addSp modSp add mod">
        <pc:chgData name="Vallinayagam D" userId="673a7f8512bd71c7" providerId="LiveId" clId="{FB1BCC47-2B62-4E56-AFB1-A0EC4D10EE04}" dt="2024-04-30T16:16:14.429" v="807" actId="1076"/>
        <pc:sldMkLst>
          <pc:docMk/>
          <pc:sldMk cId="1465040496" sldId="282"/>
        </pc:sldMkLst>
        <pc:picChg chg="add mod">
          <ac:chgData name="Vallinayagam D" userId="673a7f8512bd71c7" providerId="LiveId" clId="{FB1BCC47-2B62-4E56-AFB1-A0EC4D10EE04}" dt="2024-04-30T16:16:14.429" v="807" actId="1076"/>
          <ac:picMkLst>
            <pc:docMk/>
            <pc:sldMk cId="1465040496" sldId="282"/>
            <ac:picMk id="4" creationId="{5D8E179F-911E-4BE6-9308-C081F7575D6B}"/>
          </ac:picMkLst>
        </pc:picChg>
      </pc:sldChg>
      <pc:sldChg chg="addSp delSp modSp add mod">
        <pc:chgData name="Vallinayagam D" userId="673a7f8512bd71c7" providerId="LiveId" clId="{FB1BCC47-2B62-4E56-AFB1-A0EC4D10EE04}" dt="2024-04-30T16:16:01.761" v="803" actId="1076"/>
        <pc:sldMkLst>
          <pc:docMk/>
          <pc:sldMk cId="4177251810" sldId="283"/>
        </pc:sldMkLst>
        <pc:picChg chg="add del mod">
          <ac:chgData name="Vallinayagam D" userId="673a7f8512bd71c7" providerId="LiveId" clId="{FB1BCC47-2B62-4E56-AFB1-A0EC4D10EE04}" dt="2024-04-30T16:15:53.300" v="799" actId="478"/>
          <ac:picMkLst>
            <pc:docMk/>
            <pc:sldMk cId="4177251810" sldId="283"/>
            <ac:picMk id="4" creationId="{D787A43D-FF99-D913-678D-252CBAF82D52}"/>
          </ac:picMkLst>
        </pc:picChg>
        <pc:picChg chg="add mod">
          <ac:chgData name="Vallinayagam D" userId="673a7f8512bd71c7" providerId="LiveId" clId="{FB1BCC47-2B62-4E56-AFB1-A0EC4D10EE04}" dt="2024-04-30T16:16:01.761" v="803" actId="1076"/>
          <ac:picMkLst>
            <pc:docMk/>
            <pc:sldMk cId="4177251810" sldId="283"/>
            <ac:picMk id="6" creationId="{B69B86D6-82F1-9B2A-6151-57D5196B2E8C}"/>
          </ac:picMkLst>
        </pc:picChg>
      </pc:sldChg>
      <pc:sldChg chg="addSp modSp add mod">
        <pc:chgData name="Vallinayagam D" userId="673a7f8512bd71c7" providerId="LiveId" clId="{FB1BCC47-2B62-4E56-AFB1-A0EC4D10EE04}" dt="2024-04-30T16:19:56.110" v="844" actId="1076"/>
        <pc:sldMkLst>
          <pc:docMk/>
          <pc:sldMk cId="1157111084" sldId="284"/>
        </pc:sldMkLst>
        <pc:picChg chg="add mod">
          <ac:chgData name="Vallinayagam D" userId="673a7f8512bd71c7" providerId="LiveId" clId="{FB1BCC47-2B62-4E56-AFB1-A0EC4D10EE04}" dt="2024-04-30T16:19:56.110" v="844" actId="1076"/>
          <ac:picMkLst>
            <pc:docMk/>
            <pc:sldMk cId="1157111084" sldId="284"/>
            <ac:picMk id="4" creationId="{4E774B52-CACD-1190-8119-63302950BD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4299" y="1766226"/>
            <a:ext cx="4343400" cy="1121461"/>
          </a:xfrm>
          <a:prstGeom prst="rect">
            <a:avLst/>
          </a:prstGeom>
        </p:spPr>
        <p:txBody>
          <a:bodyPr vert="horz" wrap="square" lIns="0" tIns="13335" rIns="0" bIns="0" rtlCol="0" anchor="ctr">
            <a:spAutoFit/>
          </a:bodyPr>
          <a:lstStyle/>
          <a:p>
            <a:pPr marL="12700" algn="ctr">
              <a:lnSpc>
                <a:spcPct val="100000"/>
              </a:lnSpc>
              <a:spcBef>
                <a:spcPts val="105"/>
              </a:spcBef>
            </a:pPr>
            <a:r>
              <a:rPr lang="en-IN" sz="3600" b="1" dirty="0">
                <a:solidFill>
                  <a:srgbClr val="1CACE3"/>
                </a:solidFill>
                <a:latin typeface="Arial"/>
                <a:cs typeface="Arial"/>
              </a:rPr>
              <a:t>Cristiano Ronaldo – All Club Goals</a:t>
            </a:r>
            <a:endParaRPr sz="36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859757"/>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675"/>
              </a:spcBef>
            </a:pPr>
            <a:endParaRPr sz="2000" dirty="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dirty="0">
              <a:latin typeface="Arial"/>
              <a:cs typeface="Arial"/>
            </a:endParaRPr>
          </a:p>
          <a:p>
            <a:pPr marL="2763520">
              <a:lnSpc>
                <a:spcPct val="100000"/>
              </a:lnSpc>
              <a:spcBef>
                <a:spcPts val="5"/>
              </a:spcBef>
            </a:pPr>
            <a:r>
              <a:rPr sz="2000" b="1" dirty="0">
                <a:solidFill>
                  <a:srgbClr val="1382AC"/>
                </a:solidFill>
                <a:latin typeface="Arial"/>
                <a:cs typeface="Arial"/>
              </a:rPr>
              <a:t>1.</a:t>
            </a:r>
            <a:r>
              <a:rPr sz="2000" b="1" spc="140" dirty="0">
                <a:solidFill>
                  <a:srgbClr val="1382AC"/>
                </a:solidFill>
                <a:latin typeface="Arial"/>
                <a:cs typeface="Arial"/>
              </a:rPr>
              <a:t> </a:t>
            </a:r>
            <a:r>
              <a:rPr lang="en-IN" sz="2000" b="1" spc="140" dirty="0">
                <a:solidFill>
                  <a:srgbClr val="1382AC"/>
                </a:solidFill>
                <a:latin typeface="Arial"/>
                <a:cs typeface="Arial"/>
              </a:rPr>
              <a:t>Vallinayagam D</a:t>
            </a:r>
            <a:r>
              <a:rPr sz="2000" b="1" dirty="0">
                <a:solidFill>
                  <a:srgbClr val="1382AC"/>
                </a:solidFill>
                <a:latin typeface="Arial"/>
                <a:cs typeface="Arial"/>
              </a:rPr>
              <a:t>-</a:t>
            </a:r>
            <a:r>
              <a:rPr lang="en-IN" sz="2000" b="1" spc="-10" dirty="0">
                <a:solidFill>
                  <a:srgbClr val="1382AC"/>
                </a:solidFill>
                <a:latin typeface="Arial"/>
                <a:cs typeface="Arial"/>
              </a:rPr>
              <a:t>Alagappa College of Technology</a:t>
            </a:r>
            <a:r>
              <a:rPr sz="2000" b="1" dirty="0">
                <a:solidFill>
                  <a:srgbClr val="1382AC"/>
                </a:solidFill>
                <a:latin typeface="Arial"/>
                <a:cs typeface="Arial"/>
              </a:rPr>
              <a:t>-</a:t>
            </a:r>
            <a:r>
              <a:rPr lang="en-IN" sz="2000" b="1" spc="-10" dirty="0">
                <a:solidFill>
                  <a:srgbClr val="1382AC"/>
                </a:solidFill>
                <a:latin typeface="Arial"/>
                <a:cs typeface="Arial"/>
              </a:rPr>
              <a:t>Chemical Engineering</a:t>
            </a:r>
          </a:p>
          <a:p>
            <a:pPr marL="2763520">
              <a:lnSpc>
                <a:spcPct val="100000"/>
              </a:lnSpc>
              <a:spcBef>
                <a:spcPts val="5"/>
              </a:spcBef>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1828800"/>
            <a:ext cx="8458200" cy="1569660"/>
          </a:xfrm>
          <a:prstGeom prst="rect">
            <a:avLst/>
          </a:prstGeom>
          <a:noFill/>
        </p:spPr>
        <p:txBody>
          <a:bodyPr wrap="square" rtlCol="0">
            <a:spAutoFit/>
          </a:bodyPr>
          <a:lstStyle/>
          <a:p>
            <a:r>
              <a:rPr lang="en-US" sz="2400" dirty="0"/>
              <a:t>First Quartile • Third Quartile • Maximum Value • Minimum Value </a:t>
            </a:r>
          </a:p>
          <a:p>
            <a:r>
              <a:rPr lang="en-US" sz="2400" dirty="0"/>
              <a:t>3. Pie Chart: The percentage of students in each category has been given.</a:t>
            </a:r>
            <a:endParaRPr lang="en-IN" sz="2400" dirty="0"/>
          </a:p>
        </p:txBody>
      </p:sp>
    </p:spTree>
    <p:extLst>
      <p:ext uri="{BB962C8B-B14F-4D97-AF65-F5344CB8AC3E}">
        <p14:creationId xmlns:p14="http://schemas.microsoft.com/office/powerpoint/2010/main" val="372466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1828800"/>
            <a:ext cx="8458200" cy="3785652"/>
          </a:xfrm>
          <a:prstGeom prst="rect">
            <a:avLst/>
          </a:prstGeom>
          <a:noFill/>
        </p:spPr>
        <p:txBody>
          <a:bodyPr wrap="square" rtlCol="0">
            <a:spAutoFit/>
          </a:bodyPr>
          <a:lstStyle/>
          <a:p>
            <a:r>
              <a:rPr lang="en-US" sz="2400" b="1" dirty="0">
                <a:solidFill>
                  <a:schemeClr val="accent5"/>
                </a:solidFill>
              </a:rPr>
              <a:t>DATA MODELLING: </a:t>
            </a:r>
          </a:p>
          <a:p>
            <a:pPr marL="457200" indent="-457200">
              <a:buAutoNum type="arabicPeriod"/>
            </a:pPr>
            <a:r>
              <a:rPr lang="en-US" sz="2400" dirty="0"/>
              <a:t>Data preprocessing : The X and y variables are made reading for being used for modelling. Columns are transformed using </a:t>
            </a:r>
            <a:r>
              <a:rPr lang="en-US" sz="2400" dirty="0" err="1"/>
              <a:t>OneHotEncoder</a:t>
            </a:r>
            <a:r>
              <a:rPr lang="en-US" sz="2400" dirty="0"/>
              <a:t> for objects and </a:t>
            </a:r>
            <a:r>
              <a:rPr lang="en-US" sz="2400" dirty="0" err="1"/>
              <a:t>StandardScalar</a:t>
            </a:r>
            <a:r>
              <a:rPr lang="en-US" sz="2400" dirty="0"/>
              <a:t> for numerical values. </a:t>
            </a:r>
          </a:p>
          <a:p>
            <a:pPr marL="457200" indent="-457200">
              <a:buAutoNum type="arabicPeriod"/>
            </a:pPr>
            <a:r>
              <a:rPr lang="en-US" sz="2400" dirty="0"/>
              <a:t>2. Separating dataset: The data points are split into train and test data. </a:t>
            </a:r>
          </a:p>
          <a:p>
            <a:pPr marL="457200" indent="-457200">
              <a:buAutoNum type="arabicPeriod"/>
            </a:pPr>
            <a:r>
              <a:rPr lang="en-US" sz="2400" dirty="0"/>
              <a:t>3. Linear Regression : The train data fit in the linear regression model. </a:t>
            </a:r>
          </a:p>
          <a:p>
            <a:pPr marL="457200" indent="-457200">
              <a:buAutoNum type="arabicPeriod"/>
            </a:pPr>
            <a:r>
              <a:rPr lang="en-US" sz="2400" dirty="0"/>
              <a:t>4. Test model : The model is tested using the test data.</a:t>
            </a:r>
            <a:endParaRPr lang="en-IN" sz="2400" dirty="0"/>
          </a:p>
        </p:txBody>
      </p:sp>
    </p:spTree>
    <p:extLst>
      <p:ext uri="{BB962C8B-B14F-4D97-AF65-F5344CB8AC3E}">
        <p14:creationId xmlns:p14="http://schemas.microsoft.com/office/powerpoint/2010/main" val="3591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2644170"/>
            <a:ext cx="8458200" cy="1938992"/>
          </a:xfrm>
          <a:prstGeom prst="rect">
            <a:avLst/>
          </a:prstGeom>
          <a:noFill/>
        </p:spPr>
        <p:txBody>
          <a:bodyPr wrap="square" rtlCol="0">
            <a:spAutoFit/>
          </a:bodyPr>
          <a:lstStyle/>
          <a:p>
            <a:r>
              <a:rPr lang="en-US" sz="2400" dirty="0"/>
              <a:t>5. Evaluation: The parameters like mean absolute square, mean squared error, root mean squared error and R2 are evaluated. </a:t>
            </a:r>
          </a:p>
          <a:p>
            <a:r>
              <a:rPr lang="en-US" sz="2400" dirty="0"/>
              <a:t>6. Visualization : The predicted and actual values are plotted to validate our model.</a:t>
            </a:r>
            <a:endParaRPr lang="en-IN" sz="2400" dirty="0"/>
          </a:p>
        </p:txBody>
      </p:sp>
    </p:spTree>
    <p:extLst>
      <p:ext uri="{BB962C8B-B14F-4D97-AF65-F5344CB8AC3E}">
        <p14:creationId xmlns:p14="http://schemas.microsoft.com/office/powerpoint/2010/main" val="355094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7" name="Picture 6" descr="A pie chart with numbers and text&#10;&#10;Description automatically generated">
            <a:extLst>
              <a:ext uri="{FF2B5EF4-FFF2-40B4-BE49-F238E27FC236}">
                <a16:creationId xmlns:a16="http://schemas.microsoft.com/office/drawing/2014/main" id="{D866F81C-39D8-6789-C3B1-D05F0D974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92259"/>
            <a:ext cx="7886700" cy="48370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6" name="Picture 5" descr="A graph of different colored squares&#10;&#10;Description automatically generated">
            <a:extLst>
              <a:ext uri="{FF2B5EF4-FFF2-40B4-BE49-F238E27FC236}">
                <a16:creationId xmlns:a16="http://schemas.microsoft.com/office/drawing/2014/main" id="{B69B86D6-82F1-9B2A-6151-57D5196B2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531807"/>
            <a:ext cx="8153400" cy="5000625"/>
          </a:xfrm>
          <a:prstGeom prst="rect">
            <a:avLst/>
          </a:prstGeom>
        </p:spPr>
      </p:pic>
    </p:spTree>
    <p:extLst>
      <p:ext uri="{BB962C8B-B14F-4D97-AF65-F5344CB8AC3E}">
        <p14:creationId xmlns:p14="http://schemas.microsoft.com/office/powerpoint/2010/main" val="417725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different colored bars&#10;&#10;Description automatically generated">
            <a:extLst>
              <a:ext uri="{FF2B5EF4-FFF2-40B4-BE49-F238E27FC236}">
                <a16:creationId xmlns:a16="http://schemas.microsoft.com/office/drawing/2014/main" id="{5D8E179F-911E-4BE6-9308-C081F7575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447800"/>
            <a:ext cx="8153400" cy="4762500"/>
          </a:xfrm>
          <a:prstGeom prst="rect">
            <a:avLst/>
          </a:prstGeom>
        </p:spPr>
      </p:pic>
    </p:spTree>
    <p:extLst>
      <p:ext uri="{BB962C8B-B14F-4D97-AF65-F5344CB8AC3E}">
        <p14:creationId xmlns:p14="http://schemas.microsoft.com/office/powerpoint/2010/main" val="146504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showing the seasons of the season&#10;&#10;Description automatically generated with medium confidence">
            <a:extLst>
              <a:ext uri="{FF2B5EF4-FFF2-40B4-BE49-F238E27FC236}">
                <a16:creationId xmlns:a16="http://schemas.microsoft.com/office/drawing/2014/main" id="{1B04682F-098B-3DCE-7EF4-032891D02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447800"/>
            <a:ext cx="8153400" cy="5000625"/>
          </a:xfrm>
          <a:prstGeom prst="rect">
            <a:avLst/>
          </a:prstGeom>
        </p:spPr>
      </p:pic>
    </p:spTree>
    <p:extLst>
      <p:ext uri="{BB962C8B-B14F-4D97-AF65-F5344CB8AC3E}">
        <p14:creationId xmlns:p14="http://schemas.microsoft.com/office/powerpoint/2010/main" val="140963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pie chart with different colored circles&#10;&#10;Description automatically generated">
            <a:extLst>
              <a:ext uri="{FF2B5EF4-FFF2-40B4-BE49-F238E27FC236}">
                <a16:creationId xmlns:a16="http://schemas.microsoft.com/office/drawing/2014/main" id="{23863675-67A5-D477-D1EF-6A8FF3F0E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567814"/>
            <a:ext cx="8153400" cy="5000625"/>
          </a:xfrm>
          <a:prstGeom prst="rect">
            <a:avLst/>
          </a:prstGeom>
        </p:spPr>
      </p:pic>
    </p:spTree>
    <p:extLst>
      <p:ext uri="{BB962C8B-B14F-4D97-AF65-F5344CB8AC3E}">
        <p14:creationId xmlns:p14="http://schemas.microsoft.com/office/powerpoint/2010/main" val="248590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screenshot of a graph&#10;&#10;Description automatically generated">
            <a:extLst>
              <a:ext uri="{FF2B5EF4-FFF2-40B4-BE49-F238E27FC236}">
                <a16:creationId xmlns:a16="http://schemas.microsoft.com/office/drawing/2014/main" id="{A4ACFA80-0F1A-AD4C-D4E1-46BAEE1C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9" y="1447800"/>
            <a:ext cx="7620000" cy="4762500"/>
          </a:xfrm>
          <a:prstGeom prst="rect">
            <a:avLst/>
          </a:prstGeom>
        </p:spPr>
      </p:pic>
    </p:spTree>
    <p:extLst>
      <p:ext uri="{BB962C8B-B14F-4D97-AF65-F5344CB8AC3E}">
        <p14:creationId xmlns:p14="http://schemas.microsoft.com/office/powerpoint/2010/main" val="188751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a bar chart&#10;&#10;Description automatically generated with medium confidence">
            <a:extLst>
              <a:ext uri="{FF2B5EF4-FFF2-40B4-BE49-F238E27FC236}">
                <a16:creationId xmlns:a16="http://schemas.microsoft.com/office/drawing/2014/main" id="{83D7C358-FD9A-A550-9712-0E6688699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676400"/>
            <a:ext cx="8153400" cy="4286250"/>
          </a:xfrm>
          <a:prstGeom prst="rect">
            <a:avLst/>
          </a:prstGeom>
        </p:spPr>
      </p:pic>
    </p:spTree>
    <p:extLst>
      <p:ext uri="{BB962C8B-B14F-4D97-AF65-F5344CB8AC3E}">
        <p14:creationId xmlns:p14="http://schemas.microsoft.com/office/powerpoint/2010/main" val="50042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pie chart with numbers and a number of people&#10;&#10;Description automatically generated with medium confidence">
            <a:extLst>
              <a:ext uri="{FF2B5EF4-FFF2-40B4-BE49-F238E27FC236}">
                <a16:creationId xmlns:a16="http://schemas.microsoft.com/office/drawing/2014/main" id="{AE8B8D7D-5212-B82A-FC44-526B0E1AA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567814"/>
            <a:ext cx="8153400" cy="4762500"/>
          </a:xfrm>
          <a:prstGeom prst="rect">
            <a:avLst/>
          </a:prstGeom>
        </p:spPr>
      </p:pic>
    </p:spTree>
    <p:extLst>
      <p:ext uri="{BB962C8B-B14F-4D97-AF65-F5344CB8AC3E}">
        <p14:creationId xmlns:p14="http://schemas.microsoft.com/office/powerpoint/2010/main" val="5255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different colored squares&#10;&#10;Description automatically generated with medium confidence">
            <a:extLst>
              <a:ext uri="{FF2B5EF4-FFF2-40B4-BE49-F238E27FC236}">
                <a16:creationId xmlns:a16="http://schemas.microsoft.com/office/drawing/2014/main" id="{5A1F2672-E910-B609-4DE3-2D2732641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360170"/>
            <a:ext cx="8153400" cy="5000625"/>
          </a:xfrm>
          <a:prstGeom prst="rect">
            <a:avLst/>
          </a:prstGeom>
        </p:spPr>
      </p:pic>
    </p:spTree>
    <p:extLst>
      <p:ext uri="{BB962C8B-B14F-4D97-AF65-F5344CB8AC3E}">
        <p14:creationId xmlns:p14="http://schemas.microsoft.com/office/powerpoint/2010/main" val="332074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showing a line of growth&#10;&#10;Description automatically generated with medium confidence">
            <a:extLst>
              <a:ext uri="{FF2B5EF4-FFF2-40B4-BE49-F238E27FC236}">
                <a16:creationId xmlns:a16="http://schemas.microsoft.com/office/drawing/2014/main" id="{14F39928-8C55-545A-9631-E4FC9744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360170"/>
            <a:ext cx="8153400" cy="5000625"/>
          </a:xfrm>
          <a:prstGeom prst="rect">
            <a:avLst/>
          </a:prstGeom>
        </p:spPr>
      </p:pic>
    </p:spTree>
    <p:extLst>
      <p:ext uri="{BB962C8B-B14F-4D97-AF65-F5344CB8AC3E}">
        <p14:creationId xmlns:p14="http://schemas.microsoft.com/office/powerpoint/2010/main" val="141790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different colored squares&#10;&#10;Description automatically generated">
            <a:extLst>
              <a:ext uri="{FF2B5EF4-FFF2-40B4-BE49-F238E27FC236}">
                <a16:creationId xmlns:a16="http://schemas.microsoft.com/office/drawing/2014/main" id="{DCCEC5C3-8E3A-1E55-A556-7C6B65118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219200"/>
            <a:ext cx="8153400" cy="5000625"/>
          </a:xfrm>
          <a:prstGeom prst="rect">
            <a:avLst/>
          </a:prstGeom>
        </p:spPr>
      </p:pic>
    </p:spTree>
    <p:extLst>
      <p:ext uri="{BB962C8B-B14F-4D97-AF65-F5344CB8AC3E}">
        <p14:creationId xmlns:p14="http://schemas.microsoft.com/office/powerpoint/2010/main" val="401604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a competition&#10;&#10;Description automatically generated with medium confidence">
            <a:extLst>
              <a:ext uri="{FF2B5EF4-FFF2-40B4-BE49-F238E27FC236}">
                <a16:creationId xmlns:a16="http://schemas.microsoft.com/office/drawing/2014/main" id="{4E774B52-CACD-1190-8119-63302950B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584561"/>
            <a:ext cx="8153400" cy="4762500"/>
          </a:xfrm>
          <a:prstGeom prst="rect">
            <a:avLst/>
          </a:prstGeom>
        </p:spPr>
      </p:pic>
    </p:spTree>
    <p:extLst>
      <p:ext uri="{BB962C8B-B14F-4D97-AF65-F5344CB8AC3E}">
        <p14:creationId xmlns:p14="http://schemas.microsoft.com/office/powerpoint/2010/main" val="115711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descr="A graph of a football game&#10;&#10;Description automatically generated with medium confidence">
            <a:extLst>
              <a:ext uri="{FF2B5EF4-FFF2-40B4-BE49-F238E27FC236}">
                <a16:creationId xmlns:a16="http://schemas.microsoft.com/office/drawing/2014/main" id="{A011EB17-557B-302A-EE2D-CA2185E4E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299" y="1143000"/>
            <a:ext cx="8153400" cy="5000625"/>
          </a:xfrm>
          <a:prstGeom prst="rect">
            <a:avLst/>
          </a:prstGeom>
        </p:spPr>
      </p:pic>
    </p:spTree>
    <p:extLst>
      <p:ext uri="{BB962C8B-B14F-4D97-AF65-F5344CB8AC3E}">
        <p14:creationId xmlns:p14="http://schemas.microsoft.com/office/powerpoint/2010/main" val="3649123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a:extLst>
              <a:ext uri="{FF2B5EF4-FFF2-40B4-BE49-F238E27FC236}">
                <a16:creationId xmlns:a16="http://schemas.microsoft.com/office/drawing/2014/main" id="{05C24990-1A7B-F8E7-79C2-B208BC073592}"/>
              </a:ext>
            </a:extLst>
          </p:cNvPr>
          <p:cNvSpPr txBox="1"/>
          <p:nvPr/>
        </p:nvSpPr>
        <p:spPr>
          <a:xfrm>
            <a:off x="1866899" y="2521059"/>
            <a:ext cx="8458200" cy="1815882"/>
          </a:xfrm>
          <a:prstGeom prst="rect">
            <a:avLst/>
          </a:prstGeom>
          <a:noFill/>
        </p:spPr>
        <p:txBody>
          <a:bodyPr wrap="square" rtlCol="0">
            <a:spAutoFit/>
          </a:bodyPr>
          <a:lstStyle/>
          <a:p>
            <a:r>
              <a:rPr lang="en-US" sz="2800" dirty="0"/>
              <a:t>Based on the data, various plots for comparison of the performance of students based on various factors. A model has been generated to predict the performance by using the data.</a:t>
            </a:r>
            <a:endParaRPr lang="en-I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Box 2">
            <a:extLst>
              <a:ext uri="{FF2B5EF4-FFF2-40B4-BE49-F238E27FC236}">
                <a16:creationId xmlns:a16="http://schemas.microsoft.com/office/drawing/2014/main" id="{05C24990-1A7B-F8E7-79C2-B208BC073592}"/>
              </a:ext>
            </a:extLst>
          </p:cNvPr>
          <p:cNvSpPr txBox="1"/>
          <p:nvPr/>
        </p:nvSpPr>
        <p:spPr>
          <a:xfrm>
            <a:off x="1866899" y="2521059"/>
            <a:ext cx="8458200" cy="1815882"/>
          </a:xfrm>
          <a:prstGeom prst="rect">
            <a:avLst/>
          </a:prstGeom>
          <a:noFill/>
        </p:spPr>
        <p:txBody>
          <a:bodyPr wrap="square" rtlCol="0">
            <a:spAutoFit/>
          </a:bodyPr>
          <a:lstStyle/>
          <a:p>
            <a:r>
              <a:rPr lang="en-US" sz="2800" dirty="0"/>
              <a:t>The model can be used to predict the performance of a student given the necessary information, with this the necessary training could be given to the student to excel.</a:t>
            </a:r>
            <a:endParaRPr lang="en-I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4" name="TextBox 3">
            <a:extLst>
              <a:ext uri="{FF2B5EF4-FFF2-40B4-BE49-F238E27FC236}">
                <a16:creationId xmlns:a16="http://schemas.microsoft.com/office/drawing/2014/main" id="{832ED253-5D4E-E6B8-9D9D-83E44C1DA8DC}"/>
              </a:ext>
            </a:extLst>
          </p:cNvPr>
          <p:cNvSpPr txBox="1"/>
          <p:nvPr/>
        </p:nvSpPr>
        <p:spPr>
          <a:xfrm>
            <a:off x="2666998" y="1720840"/>
            <a:ext cx="6858001" cy="3416320"/>
          </a:xfrm>
          <a:prstGeom prst="rect">
            <a:avLst/>
          </a:prstGeom>
          <a:noFill/>
        </p:spPr>
        <p:txBody>
          <a:bodyPr wrap="square">
            <a:spAutoFit/>
          </a:bodyPr>
          <a:lstStyle/>
          <a:p>
            <a:r>
              <a:rPr lang="en-IN" sz="3600" dirty="0"/>
              <a:t>• https://www.kaggle.com </a:t>
            </a:r>
          </a:p>
          <a:p>
            <a:r>
              <a:rPr lang="en-IN" sz="3600" dirty="0"/>
              <a:t>• https://pandas.pydata.org </a:t>
            </a:r>
          </a:p>
          <a:p>
            <a:r>
              <a:rPr lang="en-IN" sz="3600" dirty="0"/>
              <a:t>• https://numpy.org </a:t>
            </a:r>
          </a:p>
          <a:p>
            <a:r>
              <a:rPr lang="en-IN" sz="3600" dirty="0"/>
              <a:t>• https://scikit-learn.org/stable </a:t>
            </a:r>
          </a:p>
          <a:p>
            <a:r>
              <a:rPr lang="en-IN" sz="3600" dirty="0"/>
              <a:t>• https://matplotlib.org </a:t>
            </a:r>
          </a:p>
          <a:p>
            <a:r>
              <a:rPr lang="en-IN" sz="3600" dirty="0"/>
              <a:t>• https://seaborn.pydata.org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Box 2">
            <a:extLst>
              <a:ext uri="{FF2B5EF4-FFF2-40B4-BE49-F238E27FC236}">
                <a16:creationId xmlns:a16="http://schemas.microsoft.com/office/drawing/2014/main" id="{4A47BF6E-96BC-61E5-FA5A-7933849470F2}"/>
              </a:ext>
            </a:extLst>
          </p:cNvPr>
          <p:cNvSpPr txBox="1"/>
          <p:nvPr/>
        </p:nvSpPr>
        <p:spPr>
          <a:xfrm>
            <a:off x="1866899" y="1581212"/>
            <a:ext cx="8458200" cy="4401205"/>
          </a:xfrm>
          <a:prstGeom prst="rect">
            <a:avLst/>
          </a:prstGeom>
          <a:noFill/>
        </p:spPr>
        <p:txBody>
          <a:bodyPr wrap="square" rtlCol="0">
            <a:spAutoFit/>
          </a:bodyPr>
          <a:lstStyle/>
          <a:p>
            <a:r>
              <a:rPr lang="en-IN" sz="2800" dirty="0"/>
              <a:t>A players goals depends on many factors like</a:t>
            </a:r>
          </a:p>
          <a:p>
            <a:endParaRPr lang="en-IN" sz="2800" dirty="0"/>
          </a:p>
          <a:p>
            <a:pPr marL="285750" indent="-285750">
              <a:buFont typeface="Arial" panose="020B0604020202020204" pitchFamily="34" charset="0"/>
              <a:buChar char="•"/>
            </a:pPr>
            <a:r>
              <a:rPr lang="en-IN" sz="2800" dirty="0"/>
              <a:t>Teams he is playing for</a:t>
            </a:r>
          </a:p>
          <a:p>
            <a:pPr marL="285750" indent="-285750">
              <a:buFont typeface="Arial" panose="020B0604020202020204" pitchFamily="34" charset="0"/>
              <a:buChar char="•"/>
            </a:pPr>
            <a:r>
              <a:rPr lang="en-IN" sz="2800" dirty="0"/>
              <a:t>Teams he is playing against</a:t>
            </a:r>
          </a:p>
          <a:p>
            <a:pPr marL="285750" indent="-285750">
              <a:buFont typeface="Arial" panose="020B0604020202020204" pitchFamily="34" charset="0"/>
              <a:buChar char="•"/>
            </a:pPr>
            <a:r>
              <a:rPr lang="en-IN" sz="2800" dirty="0"/>
              <a:t>Position</a:t>
            </a:r>
          </a:p>
          <a:p>
            <a:pPr marL="285750" indent="-285750">
              <a:buFont typeface="Arial" panose="020B0604020202020204" pitchFamily="34" charset="0"/>
              <a:buChar char="•"/>
            </a:pPr>
            <a:r>
              <a:rPr lang="en-IN" sz="2800" dirty="0"/>
              <a:t>Etc</a:t>
            </a:r>
          </a:p>
          <a:p>
            <a:pPr marL="285750" indent="-285750">
              <a:buFont typeface="Arial" panose="020B0604020202020204" pitchFamily="34" charset="0"/>
              <a:buChar char="•"/>
            </a:pPr>
            <a:endParaRPr lang="en-IN" sz="2800" dirty="0"/>
          </a:p>
          <a:p>
            <a:r>
              <a:rPr lang="en-IN" sz="2800" dirty="0"/>
              <a:t>The player chosen for analysis is Cristiano Ronaldo, his goal scoring records were used as data</a:t>
            </a:r>
          </a:p>
          <a:p>
            <a:r>
              <a:rPr lang="en-IN" sz="2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a:extLst>
              <a:ext uri="{FF2B5EF4-FFF2-40B4-BE49-F238E27FC236}">
                <a16:creationId xmlns:a16="http://schemas.microsoft.com/office/drawing/2014/main" id="{426C41D2-2B5E-8CA5-4FD7-BBE5670B83A9}"/>
              </a:ext>
            </a:extLst>
          </p:cNvPr>
          <p:cNvSpPr txBox="1"/>
          <p:nvPr/>
        </p:nvSpPr>
        <p:spPr>
          <a:xfrm>
            <a:off x="1866899" y="1581212"/>
            <a:ext cx="8458200" cy="4401205"/>
          </a:xfrm>
          <a:prstGeom prst="rect">
            <a:avLst/>
          </a:prstGeom>
          <a:noFill/>
        </p:spPr>
        <p:txBody>
          <a:bodyPr wrap="square" rtlCol="0">
            <a:spAutoFit/>
          </a:bodyPr>
          <a:lstStyle/>
          <a:p>
            <a:r>
              <a:rPr lang="en-US" sz="2800" dirty="0"/>
              <a:t>Using Python, an open source programming platform the dataset in CSV format collected could be cleaned - to get rid of duplicate, incomplete or false data; </a:t>
            </a:r>
            <a:r>
              <a:rPr lang="en-US" sz="2800" dirty="0" err="1"/>
              <a:t>analysed</a:t>
            </a:r>
            <a:r>
              <a:rPr lang="en-US" sz="2800" dirty="0"/>
              <a:t> – to find the relationships between different factors; and visualized - using various charts comparing different attributes. And predict a model that could later help in calculating future possibilities. This could help us estimate the impact of each factor on the performance of students from different backgrounds.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TextBox 4">
            <a:extLst>
              <a:ext uri="{FF2B5EF4-FFF2-40B4-BE49-F238E27FC236}">
                <a16:creationId xmlns:a16="http://schemas.microsoft.com/office/drawing/2014/main" id="{24719E8E-BFF5-7CC4-4127-149AC5D4CED3}"/>
              </a:ext>
            </a:extLst>
          </p:cNvPr>
          <p:cNvSpPr txBox="1"/>
          <p:nvPr/>
        </p:nvSpPr>
        <p:spPr>
          <a:xfrm>
            <a:off x="1866899" y="1581212"/>
            <a:ext cx="8458200" cy="3785652"/>
          </a:xfrm>
          <a:prstGeom prst="rect">
            <a:avLst/>
          </a:prstGeom>
          <a:noFill/>
        </p:spPr>
        <p:txBody>
          <a:bodyPr wrap="square" rtlCol="0">
            <a:spAutoFit/>
          </a:bodyPr>
          <a:lstStyle/>
          <a:p>
            <a:r>
              <a:rPr lang="en-US" sz="2400" dirty="0"/>
              <a:t>To proceed on to the proposed solution, involves a combination of data processing and data visualization. Here are the key system and library requirements</a:t>
            </a:r>
          </a:p>
          <a:p>
            <a:endParaRPr lang="en-US" sz="2400" dirty="0"/>
          </a:p>
          <a:p>
            <a:r>
              <a:rPr lang="en-US" sz="2400" b="1" dirty="0">
                <a:solidFill>
                  <a:schemeClr val="accent5"/>
                </a:solidFill>
              </a:rPr>
              <a:t>SYSTEM REQUIREMENTS: </a:t>
            </a:r>
            <a:r>
              <a:rPr lang="en-US" sz="2400" dirty="0"/>
              <a:t>Hardware: ▪ A computer with sufficient processing power and adequate RAM to handle the size of the Dataset. Since we only require Python, most of the </a:t>
            </a:r>
            <a:r>
              <a:rPr lang="en-US" sz="2400" dirty="0" err="1"/>
              <a:t>modernday</a:t>
            </a:r>
            <a:r>
              <a:rPr lang="en-US" sz="2400" dirty="0"/>
              <a:t> computers could be used. Software: ▪ Operating system capable of running at least Python 2 (</a:t>
            </a:r>
            <a:r>
              <a:rPr lang="en-US" sz="2400" dirty="0" err="1"/>
              <a:t>eg.</a:t>
            </a:r>
            <a:r>
              <a:rPr lang="en-US" sz="2400" dirty="0"/>
              <a:t>: Windows, Linus, MacOS, etc.)</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TextBox 4">
            <a:extLst>
              <a:ext uri="{FF2B5EF4-FFF2-40B4-BE49-F238E27FC236}">
                <a16:creationId xmlns:a16="http://schemas.microsoft.com/office/drawing/2014/main" id="{24719E8E-BFF5-7CC4-4127-149AC5D4CED3}"/>
              </a:ext>
            </a:extLst>
          </p:cNvPr>
          <p:cNvSpPr txBox="1"/>
          <p:nvPr/>
        </p:nvSpPr>
        <p:spPr>
          <a:xfrm>
            <a:off x="1866900" y="1447800"/>
            <a:ext cx="8458200" cy="5262979"/>
          </a:xfrm>
          <a:prstGeom prst="rect">
            <a:avLst/>
          </a:prstGeom>
          <a:noFill/>
        </p:spPr>
        <p:txBody>
          <a:bodyPr wrap="square" rtlCol="0">
            <a:spAutoFit/>
          </a:bodyPr>
          <a:lstStyle/>
          <a:p>
            <a:r>
              <a:rPr lang="en-US" sz="2400" b="1" dirty="0">
                <a:solidFill>
                  <a:schemeClr val="accent5"/>
                </a:solidFill>
              </a:rPr>
              <a:t>LIBRARY REQUIREMENTS : </a:t>
            </a:r>
            <a:r>
              <a:rPr lang="en-US" sz="2400" dirty="0"/>
              <a:t>Data Processing: NumPy – NumPy can be used to perform a wide variety of mathematical operations on arrays. Pandas – pandas is a fast, powerful, flexible and easy to use open source data analysis and manipulation tool, built on top of the Python programming language. Data </a:t>
            </a:r>
            <a:r>
              <a:rPr lang="en-US" sz="2400" dirty="0" err="1"/>
              <a:t>Visualisation</a:t>
            </a:r>
            <a:r>
              <a:rPr lang="en-US" sz="2400" dirty="0"/>
              <a:t> Matplotlib – Matplotlib is a comprehensive library for creating static, animated, and interactive visualizations in Python Seaborn - Seaborn is a Python data visualization library based on Matplotlib. It provides a high-level interface for drawing attractive and informative statistical graphics.</a:t>
            </a:r>
          </a:p>
          <a:p>
            <a:r>
              <a:rPr lang="en-US" sz="2400" b="1" dirty="0">
                <a:solidFill>
                  <a:schemeClr val="accent5"/>
                </a:solidFill>
              </a:rPr>
              <a:t>Data Modelling : </a:t>
            </a:r>
            <a:r>
              <a:rPr lang="en-US" sz="2400" dirty="0"/>
              <a:t>Scikit-learn - Scikit-learn is probably the most useful library for machine learning in Python.</a:t>
            </a:r>
          </a:p>
          <a:p>
            <a:endParaRPr lang="en-IN" sz="2400" dirty="0"/>
          </a:p>
        </p:txBody>
      </p:sp>
    </p:spTree>
    <p:extLst>
      <p:ext uri="{BB962C8B-B14F-4D97-AF65-F5344CB8AC3E}">
        <p14:creationId xmlns:p14="http://schemas.microsoft.com/office/powerpoint/2010/main" val="316241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1828800"/>
            <a:ext cx="8458200" cy="4154984"/>
          </a:xfrm>
          <a:prstGeom prst="rect">
            <a:avLst/>
          </a:prstGeom>
          <a:noFill/>
        </p:spPr>
        <p:txBody>
          <a:bodyPr wrap="square" rtlCol="0">
            <a:spAutoFit/>
          </a:bodyPr>
          <a:lstStyle/>
          <a:p>
            <a:r>
              <a:rPr lang="en-US" sz="2400" b="1" dirty="0">
                <a:solidFill>
                  <a:schemeClr val="accent5"/>
                </a:solidFill>
              </a:rPr>
              <a:t>DATA PROCESSING:</a:t>
            </a:r>
          </a:p>
          <a:p>
            <a:pPr marL="514350" indent="-514350">
              <a:buAutoNum type="arabicPeriod"/>
            </a:pPr>
            <a:r>
              <a:rPr lang="en-US" sz="2400" dirty="0"/>
              <a:t>Procuring Data : The data used was obtained online as a CSV file. </a:t>
            </a:r>
          </a:p>
          <a:p>
            <a:pPr marL="514350" indent="-514350">
              <a:buAutoNum type="arabicPeriod"/>
            </a:pPr>
            <a:r>
              <a:rPr lang="en-US" sz="2400" dirty="0"/>
              <a:t>Importing the necessary libraries: The aforementioned libraries are imported into the file. </a:t>
            </a:r>
          </a:p>
          <a:p>
            <a:pPr marL="514350" indent="-514350">
              <a:buAutoNum type="arabicPeriod"/>
            </a:pPr>
            <a:r>
              <a:rPr lang="en-US" sz="2400" dirty="0"/>
              <a:t>Loading the Dataset : After inputting the path of the file from the computer, command the </a:t>
            </a:r>
            <a:r>
              <a:rPr lang="en-US" sz="2400" dirty="0" err="1"/>
              <a:t>programme</a:t>
            </a:r>
            <a:r>
              <a:rPr lang="en-US" sz="2400" dirty="0"/>
              <a:t> to read the file. </a:t>
            </a:r>
          </a:p>
          <a:p>
            <a:pPr marL="514350" indent="-514350">
              <a:buAutoNum type="arabicPeriod"/>
            </a:pPr>
            <a:r>
              <a:rPr lang="en-US" sz="2400" dirty="0"/>
              <a:t>Displaying the Dataset: The first five rows of the Dataset could be viewed and also the total number of rows and columns of the same are also prompted to be displayed.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1828800"/>
            <a:ext cx="8458200" cy="4154984"/>
          </a:xfrm>
          <a:prstGeom prst="rect">
            <a:avLst/>
          </a:prstGeom>
          <a:noFill/>
        </p:spPr>
        <p:txBody>
          <a:bodyPr wrap="square" rtlCol="0">
            <a:spAutoFit/>
          </a:bodyPr>
          <a:lstStyle/>
          <a:p>
            <a:r>
              <a:rPr lang="en-US" sz="2400" b="1" dirty="0">
                <a:solidFill>
                  <a:schemeClr val="accent5"/>
                </a:solidFill>
              </a:rPr>
              <a:t>DATA PROCESSING:</a:t>
            </a:r>
          </a:p>
          <a:p>
            <a:r>
              <a:rPr lang="en-US" sz="2400" dirty="0"/>
              <a:t>5. Handling the Dataset: The Dataset is checked for any blank or duplicated value. Thankfully, none of the above problems arose. Next, the type of each header is obtained. Following this, the number and the name of the unique elements in each category is obtained. The described function is to obtain the count, mean, standard deviation, minimum value, maximum value, 25% value, 50% value and 75% value. </a:t>
            </a:r>
          </a:p>
          <a:p>
            <a:r>
              <a:rPr lang="en-US" sz="2400" dirty="0"/>
              <a:t>6. Data Analysis : The number of students who obtained full marks and below 20 marks is determined in each subject.</a:t>
            </a:r>
            <a:endParaRPr lang="en-IN" sz="2400" dirty="0"/>
          </a:p>
        </p:txBody>
      </p:sp>
    </p:spTree>
    <p:extLst>
      <p:ext uri="{BB962C8B-B14F-4D97-AF65-F5344CB8AC3E}">
        <p14:creationId xmlns:p14="http://schemas.microsoft.com/office/powerpoint/2010/main" val="139634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a:extLst>
              <a:ext uri="{FF2B5EF4-FFF2-40B4-BE49-F238E27FC236}">
                <a16:creationId xmlns:a16="http://schemas.microsoft.com/office/drawing/2014/main" id="{DF05D498-AB90-E0D0-8663-59CB246DA668}"/>
              </a:ext>
            </a:extLst>
          </p:cNvPr>
          <p:cNvSpPr txBox="1"/>
          <p:nvPr/>
        </p:nvSpPr>
        <p:spPr>
          <a:xfrm>
            <a:off x="1866899" y="1828800"/>
            <a:ext cx="8458200" cy="3416320"/>
          </a:xfrm>
          <a:prstGeom prst="rect">
            <a:avLst/>
          </a:prstGeom>
          <a:noFill/>
        </p:spPr>
        <p:txBody>
          <a:bodyPr wrap="square" rtlCol="0">
            <a:spAutoFit/>
          </a:bodyPr>
          <a:lstStyle/>
          <a:p>
            <a:r>
              <a:rPr lang="en-US" sz="2400" b="1" dirty="0">
                <a:solidFill>
                  <a:schemeClr val="accent5"/>
                </a:solidFill>
              </a:rPr>
              <a:t>DATA VISUALISATION : </a:t>
            </a:r>
          </a:p>
          <a:p>
            <a:pPr marL="457200" indent="-457200">
              <a:buAutoNum type="arabicPeriod"/>
            </a:pPr>
            <a:r>
              <a:rPr lang="en-US" sz="2400" dirty="0"/>
              <a:t>Line over Histogram Plot : A line over histogram plot has been plotted for average score vs overall student count and another plot is for average score vs Male and Female students. Three similar plots are generated for different factors, these are: • Average score vs Student • Average score vs Female student • Average score vs Male student </a:t>
            </a:r>
          </a:p>
          <a:p>
            <a:pPr marL="457200" indent="-457200">
              <a:buAutoNum type="arabicPeriod"/>
            </a:pPr>
            <a:r>
              <a:rPr lang="en-US" sz="2400" dirty="0"/>
              <a:t>2. Violin Plot : Violin plot is used to determine the following for each subject: • Median</a:t>
            </a:r>
            <a:endParaRPr lang="en-IN" sz="2400" dirty="0"/>
          </a:p>
        </p:txBody>
      </p:sp>
    </p:spTree>
    <p:extLst>
      <p:ext uri="{BB962C8B-B14F-4D97-AF65-F5344CB8AC3E}">
        <p14:creationId xmlns:p14="http://schemas.microsoft.com/office/powerpoint/2010/main" val="62664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948</Words>
  <Application>Microsoft Office PowerPoint</Application>
  <PresentationFormat>Widescreen</PresentationFormat>
  <Paragraphs>88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Almitha Almi</cp:lastModifiedBy>
  <cp:revision>2</cp:revision>
  <dcterms:created xsi:type="dcterms:W3CDTF">2024-04-29T19:07:23Z</dcterms:created>
  <dcterms:modified xsi:type="dcterms:W3CDTF">2024-04-30T16:33:20Z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2024-04-29T00:00:00Z</vt:filetime>
  </property>
</Properties>
</file>