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9" r:id="rId10"/>
    <p:sldId id="263" r:id="rId11"/>
    <p:sldId id="26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09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1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jp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STUDENT NAME:    VALLIYAMMAL.S</a:t>
            </a:r>
          </a:p>
          <a:p>
            <a:r>
              <a:rPr lang="en-US" sz="2400" b="1" i="1" dirty="0"/>
              <a:t>REGISTER NO:          312200486</a:t>
            </a:r>
          </a:p>
          <a:p>
            <a:r>
              <a:rPr lang="en-US" sz="2400" b="1" i="1" dirty="0"/>
              <a:t>DEPARTMENT:         B. COM. COMPUTER APPLICATION </a:t>
            </a:r>
          </a:p>
          <a:p>
            <a:r>
              <a:rPr lang="en-US" sz="2400" b="1" i="1" dirty="0"/>
              <a:t>COLLEGE:                  S I.V.E.T  COLLEGE </a:t>
            </a:r>
          </a:p>
          <a:p>
            <a:r>
              <a:rPr lang="en-US" sz="2400" b="1" i="1" dirty="0"/>
              <a:t>         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427266"/>
            <a:ext cx="8534018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81A27-1A77-6727-6379-0AEC247DCC91}"/>
              </a:ext>
            </a:extLst>
          </p:cNvPr>
          <p:cNvSpPr txBox="1"/>
          <p:nvPr/>
        </p:nvSpPr>
        <p:spPr>
          <a:xfrm>
            <a:off x="2414359" y="2427266"/>
            <a:ext cx="6100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=IFD(X2=5,"VERYHIGH", IF (X2=4, "HIGH", I F(X2=3,"MED",IF(X2=2,"LOW",)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B65A8-8CE1-8BF1-5280-C21792A55E8B}"/>
              </a:ext>
            </a:extLst>
          </p:cNvPr>
          <p:cNvSpPr txBox="1"/>
          <p:nvPr/>
        </p:nvSpPr>
        <p:spPr>
          <a:xfrm>
            <a:off x="3836888" y="1219249"/>
            <a:ext cx="206759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Data  collection :1.Edunet download 2.Goodwill download Feature : Identifying features one by one What features you will identify Data leaning:1.Missing values identify 2.Missing values filter out Performance level: Calculate which column you will performanceSummary:1.Pivot table2. graphs3.Ppt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844418-C389-E29F-EB3C-D758797C4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371696"/>
            <a:ext cx="8041069" cy="45242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202AA-97CD-4BCF-FFF5-3A3800F0DB73}"/>
              </a:ext>
            </a:extLst>
          </p:cNvPr>
          <p:cNvSpPr txBox="1"/>
          <p:nvPr/>
        </p:nvSpPr>
        <p:spPr>
          <a:xfrm>
            <a:off x="1925376" y="1608458"/>
            <a:ext cx="47125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1.Download the data employee from </a:t>
            </a:r>
            <a:r>
              <a:rPr lang="en-US" b="1" i="1" dirty="0" err="1"/>
              <a:t>Edunnet</a:t>
            </a:r>
            <a:r>
              <a:rPr lang="en-US" b="1" i="1" dirty="0"/>
              <a:t> Dashboard.</a:t>
            </a:r>
          </a:p>
          <a:p>
            <a:r>
              <a:rPr lang="en-US" b="1" i="1" dirty="0"/>
              <a:t>2.Filter the employee data</a:t>
            </a:r>
          </a:p>
          <a:p>
            <a:r>
              <a:rPr lang="en-US" b="1" i="1" dirty="0"/>
              <a:t>3.Created a performance level using formula.</a:t>
            </a:r>
          </a:p>
          <a:p>
            <a:r>
              <a:rPr lang="en-US" b="1" i="1" dirty="0"/>
              <a:t>4.In Insert option using  pivot table create a table EMPLOYEE PERFORMANCE ANALYSIS.</a:t>
            </a:r>
          </a:p>
          <a:p>
            <a:r>
              <a:rPr lang="en-US" b="1" i="1" dirty="0"/>
              <a:t>5.Also create a pie chart graph.</a:t>
            </a: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6CA8E588-E07A-B9F2-4812-FCCDE58C5D0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3885" y="2820814"/>
            <a:ext cx="24669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44375"/>
            <a:ext cx="8593228" cy="21236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 </a:t>
            </a:r>
            <a:endParaRPr lang="en-IN" sz="28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2930" y="-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151828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14680-567C-8F73-E3B9-5C7F2BE14F83}"/>
              </a:ext>
            </a:extLst>
          </p:cNvPr>
          <p:cNvSpPr txBox="1"/>
          <p:nvPr/>
        </p:nvSpPr>
        <p:spPr>
          <a:xfrm>
            <a:off x="1157110" y="2933699"/>
            <a:ext cx="5156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/>
              <a:t>*On the Data tab, in the Analysis group, click Solver.
*In the Set Objective box, enter a cell reference or name for the objective cell.
*In the Subject to the Constraints box, enter any constraints that you want to apply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32749-4BDA-BFAE-5784-B1B12853E133}"/>
              </a:ext>
            </a:extLst>
          </p:cNvPr>
          <p:cNvSpPr txBox="1"/>
          <p:nvPr/>
        </p:nvSpPr>
        <p:spPr>
          <a:xfrm>
            <a:off x="1289695" y="2325819"/>
            <a:ext cx="44925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The project will be considered successful if it provides actionable insights that lead to measurable improvements in employee retention, performance , and overall satisfaction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F21E5-A75F-8928-0695-35B78CD64EB3}"/>
              </a:ext>
            </a:extLst>
          </p:cNvPr>
          <p:cNvSpPr txBox="1"/>
          <p:nvPr/>
        </p:nvSpPr>
        <p:spPr>
          <a:xfrm>
            <a:off x="2192587" y="1951671"/>
            <a:ext cx="4397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/>
              <a:t>*Employee</a:t>
            </a:r>
          </a:p>
          <a:p>
            <a:pPr algn="l"/>
            <a:r>
              <a:rPr lang="en-US" b="1" i="1" dirty="0"/>
              <a:t>*Employer</a:t>
            </a:r>
          </a:p>
          <a:p>
            <a:pPr algn="l"/>
            <a:r>
              <a:rPr lang="en-US" b="1" i="1" dirty="0"/>
              <a:t>* Management </a:t>
            </a:r>
          </a:p>
          <a:p>
            <a:pPr algn="l"/>
            <a:r>
              <a:rPr lang="en-US" b="1" i="1" dirty="0"/>
              <a:t>*Industry </a:t>
            </a:r>
          </a:p>
          <a:p>
            <a:pPr algn="l"/>
            <a:r>
              <a:rPr lang="en-US" b="1" i="1" dirty="0"/>
              <a:t>*Organization </a:t>
            </a:r>
          </a:p>
        </p:txBody>
      </p:sp>
      <p:grpSp>
        <p:nvGrpSpPr>
          <p:cNvPr id="13" name="object 2">
            <a:extLst>
              <a:ext uri="{FF2B5EF4-FFF2-40B4-BE49-F238E27FC236}">
                <a16:creationId xmlns:a16="http://schemas.microsoft.com/office/drawing/2014/main" id="{85418DC7-3DA6-2D05-2788-A9EF983123CB}"/>
              </a:ext>
            </a:extLst>
          </p:cNvPr>
          <p:cNvGrpSpPr/>
          <p:nvPr/>
        </p:nvGrpSpPr>
        <p:grpSpPr>
          <a:xfrm>
            <a:off x="6133337" y="5139215"/>
            <a:ext cx="457200" cy="714375"/>
            <a:chOff x="9353550" y="5362575"/>
            <a:chExt cx="457200" cy="714375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E4F5B0EF-A964-45A1-9E34-5A7530EAB3DC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7F22D306-163B-4033-48E3-FF0D302F715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6">
            <a:extLst>
              <a:ext uri="{FF2B5EF4-FFF2-40B4-BE49-F238E27FC236}">
                <a16:creationId xmlns:a16="http://schemas.microsoft.com/office/drawing/2014/main" id="{FCDD8AB5-D9C1-257B-681A-5509C041FB8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96075" y="2657475"/>
            <a:ext cx="246697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3D555D-0FFD-AD89-C176-D006CD0E2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58" y="815329"/>
            <a:ext cx="56388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9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C86F3-2D3D-9F9D-929B-8E3E02C99D32}"/>
              </a:ext>
            </a:extLst>
          </p:cNvPr>
          <p:cNvSpPr txBox="1"/>
          <p:nvPr/>
        </p:nvSpPr>
        <p:spPr>
          <a:xfrm>
            <a:off x="3567188" y="2420684"/>
            <a:ext cx="5327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/>
              <a:t>Conditional formatting – Missing </a:t>
            </a:r>
          </a:p>
          <a:p>
            <a:pPr algn="l"/>
            <a:r>
              <a:rPr lang="en-US" b="1" i="1" dirty="0"/>
              <a:t>Formula –performance=IF(L2=5,”VERY HIGH”,IF(2=4,HIGH”,IF(L2=3,”MED”IF(2=2”LOW”,”))))</a:t>
            </a:r>
          </a:p>
          <a:p>
            <a:pPr algn="l"/>
            <a:r>
              <a:rPr lang="en-US" b="1" i="1" dirty="0"/>
              <a:t>FILTER-RREMOVE:</a:t>
            </a:r>
          </a:p>
          <a:p>
            <a:pPr algn="l"/>
            <a:r>
              <a:rPr lang="en-US" b="1" i="1" dirty="0"/>
              <a:t>Pivot table –summary </a:t>
            </a:r>
          </a:p>
          <a:p>
            <a:pPr algn="l"/>
            <a:r>
              <a:rPr lang="en-US" b="1" i="1" dirty="0"/>
              <a:t>GRAPH DATA VISUALIZATION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91223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B553C-9645-A6FD-4BEF-E90DA60FA871}"/>
              </a:ext>
            </a:extLst>
          </p:cNvPr>
          <p:cNvSpPr txBox="1"/>
          <p:nvPr/>
        </p:nvSpPr>
        <p:spPr>
          <a:xfrm>
            <a:off x="5185675" y="2520712"/>
            <a:ext cx="1828800" cy="18288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1F30A0-FB09-84B7-DF60-235A346AD93C}"/>
              </a:ext>
            </a:extLst>
          </p:cNvPr>
          <p:cNvSpPr txBox="1"/>
          <p:nvPr/>
        </p:nvSpPr>
        <p:spPr>
          <a:xfrm>
            <a:off x="5185675" y="2517656"/>
            <a:ext cx="1828800" cy="18288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DB287-218B-9DA4-56F6-4B7DD69E304A}"/>
              </a:ext>
            </a:extLst>
          </p:cNvPr>
          <p:cNvSpPr txBox="1"/>
          <p:nvPr/>
        </p:nvSpPr>
        <p:spPr>
          <a:xfrm>
            <a:off x="4296943" y="987771"/>
            <a:ext cx="232878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Employee </a:t>
            </a:r>
            <a:r>
              <a:rPr lang="en-US" b="1" i="1" dirty="0" err="1"/>
              <a:t>kaggle</a:t>
            </a:r>
            <a:endParaRPr lang="en-US" b="1" i="1" dirty="0"/>
          </a:p>
          <a:p>
            <a:r>
              <a:rPr lang="en-US" b="1" i="1" dirty="0"/>
              <a:t>26-features</a:t>
            </a:r>
          </a:p>
          <a:p>
            <a:r>
              <a:rPr lang="en-US" b="1" i="1" dirty="0"/>
              <a:t>13-features</a:t>
            </a:r>
          </a:p>
          <a:p>
            <a:r>
              <a:rPr lang="en-US" b="1" i="1" dirty="0"/>
              <a:t>EMP IDM-NUM</a:t>
            </a:r>
          </a:p>
          <a:p>
            <a:r>
              <a:rPr lang="en-US" b="1" i="1" dirty="0"/>
              <a:t>First Name </a:t>
            </a:r>
          </a:p>
          <a:p>
            <a:r>
              <a:rPr lang="en-US" b="1" i="1" dirty="0"/>
              <a:t>Last Name</a:t>
            </a:r>
          </a:p>
          <a:p>
            <a:r>
              <a:rPr lang="en-US" b="1" i="1" dirty="0"/>
              <a:t>EMP type Performance level Gender-Male Female Title </a:t>
            </a:r>
          </a:p>
          <a:p>
            <a:r>
              <a:rPr lang="en-US" b="1" i="1" dirty="0"/>
              <a:t>Supervisor</a:t>
            </a:r>
          </a:p>
          <a:p>
            <a:r>
              <a:rPr lang="en-US" b="1" i="1" dirty="0"/>
              <a:t>Business unit Employee status Employee type Employee classification </a:t>
            </a:r>
          </a:p>
          <a:p>
            <a:r>
              <a:rPr lang="en-US" b="1" i="1" dirty="0"/>
              <a:t>Race DESC</a:t>
            </a:r>
          </a:p>
          <a:p>
            <a:r>
              <a:rPr lang="en-US" b="1" i="1" dirty="0"/>
              <a:t>Location Code Employee rating-NUM Performance level </a:t>
            </a:r>
          </a:p>
        </p:txBody>
      </p:sp>
      <p:pic>
        <p:nvPicPr>
          <p:cNvPr id="7" name="object 20">
            <a:extLst>
              <a:ext uri="{FF2B5EF4-FFF2-40B4-BE49-F238E27FC236}">
                <a16:creationId xmlns:a16="http://schemas.microsoft.com/office/drawing/2014/main" id="{DF60B719-E8F6-ED2B-E234-E695D649742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752" y="3429000"/>
            <a:ext cx="1733550" cy="30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PowerPoint Presentation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Valli S</cp:lastModifiedBy>
  <cp:revision>31</cp:revision>
  <dcterms:created xsi:type="dcterms:W3CDTF">2024-03-29T15:07:22Z</dcterms:created>
  <dcterms:modified xsi:type="dcterms:W3CDTF">2024-09-01T09:13:27Z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