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Cliquez pour déplacer la diapo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4B85DB0-738C-4FC9-8E72-DE66F024A7E1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F1E4BBD-3105-4629-A14D-E4D9ABACEE7E}" type="slidenum">
              <a:rPr b="0" lang="fr-FR" sz="1400" spc="-1" strike="noStrike">
                <a:latin typeface="Times New Roman"/>
                <a:ea typeface="Segoe UI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FA88684-DF3A-4750-AAE6-33B42B8DBBFC}" type="slidenum">
              <a:rPr b="0" lang="fr-FR" sz="1400" spc="-1" strike="noStrike">
                <a:latin typeface="Times New Roman"/>
                <a:ea typeface="Segoe UI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5DD26A8-1D10-4ED3-B808-B042E39F5C78}" type="slidenum">
              <a:rPr b="0" lang="fr-FR" sz="1400" spc="-1" strike="noStrike">
                <a:latin typeface="Times New Roman"/>
                <a:ea typeface="Segoe UI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147E9C0-0788-42FF-BAC8-79A069698AD6}" type="slidenum">
              <a:rPr b="0" lang="fr-FR" sz="1400" spc="-1" strike="noStrike">
                <a:latin typeface="Times New Roman"/>
                <a:ea typeface="Segoe UI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26D371A-AB7F-4208-9203-E43A9C9F7DCC}" type="slidenum">
              <a:rPr b="0" lang="fr-FR" sz="1400" spc="-1" strike="noStrike">
                <a:latin typeface="Times New Roman"/>
                <a:ea typeface="Segoe UI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0D1CDFF-DEFD-4509-ACB5-8041048FC03C}" type="slidenum">
              <a:rPr b="0" lang="fr-FR" sz="1400" spc="-1" strike="noStrike">
                <a:latin typeface="Times New Roman"/>
                <a:ea typeface="Segoe UI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9390E5C-788A-4597-B0FC-DBDE33864B2F}" type="slidenum">
              <a:rPr b="0" lang="fr-FR" sz="1400" spc="-1" strike="noStrike">
                <a:latin typeface="Times New Roman"/>
                <a:ea typeface="Segoe UI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42F316F-19E8-457E-8ACA-460140E3F37C}" type="slidenum">
              <a:rPr b="0" lang="fr-FR" sz="1400" spc="-1" strike="noStrike">
                <a:latin typeface="Times New Roman"/>
                <a:ea typeface="Segoe UI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4F833CA-6B48-40AB-95C6-1F8595B02C4F}" type="slidenum">
              <a:rPr b="0" lang="fr-FR" sz="1400" spc="-1" strike="noStrike">
                <a:latin typeface="Times New Roman"/>
                <a:ea typeface="Segoe UI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9280" cy="19728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fr-FR" sz="6000" spc="-1" strike="noStrike">
                <a:latin typeface="Arial"/>
                <a:ea typeface="Microsoft YaHei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5D0BAF6-CD0B-403E-B2C5-766F47AD7468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  <a:ea typeface="Microsoft YaHei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9B612DA8-5713-4FDE-A9EF-61DE9F341981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C419C22-7E96-48F8-92B5-3725FEEEC4E5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  <a:ea typeface="Microsoft YaHei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fr-FR" sz="3200" spc="-1" strike="noStrike">
                <a:latin typeface="Arial"/>
                <a:ea typeface="Microsoft YaHei"/>
              </a:rPr>
              <a:t>Cliquez pour modifier les styles du texte du masque</a:t>
            </a:r>
            <a:endParaRPr b="0" lang="fr-FR" sz="32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Microsoft YaHe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Microsoft YaHe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Microsoft YaHe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E67DC3D6-C090-43D0-87BF-CC44A713500F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260360" y="928800"/>
            <a:ext cx="7559280" cy="197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  <a:ea typeface="Microsoft YaHei"/>
              </a:rPr>
              <a:t>Revue de Projet BTS SNIR</a:t>
            </a:r>
            <a:br/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936000" y="3096000"/>
            <a:ext cx="7559280" cy="136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fr-FR" sz="2400" spc="-1" strike="noStrike">
                <a:latin typeface="Arial"/>
                <a:ea typeface="Microsoft YaHei"/>
              </a:rPr>
              <a:t>Christophe Vallot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4000" y="-28800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200" spc="-1" strike="noStrike">
                <a:latin typeface="Arial"/>
                <a:ea typeface="Microsoft YaHei"/>
              </a:rPr>
              <a:t>Api_rest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438840" y="3600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fr-FR" sz="1500" spc="-1" strike="noStrike">
                <a:latin typeface="Arial"/>
                <a:ea typeface="Microsoft YaHei"/>
              </a:rPr>
              <a:t>Connections à la base de donnée                                     encodage des données en json</a:t>
            </a:r>
            <a:endParaRPr b="0" lang="fr-F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fr-FR" sz="1500" spc="-1" strike="noStrike">
                <a:latin typeface="Arial"/>
                <a:ea typeface="Microsoft YaHei"/>
              </a:rPr>
              <a:t>                </a:t>
            </a:r>
            <a:r>
              <a:rPr b="0" lang="fr-FR" sz="1500" spc="-1" strike="noStrike">
                <a:latin typeface="Arial"/>
                <a:ea typeface="Microsoft YaHei"/>
              </a:rPr>
              <a:t>(data_base.php)                                                                   (api.php)                                            </a:t>
            </a:r>
            <a:endParaRPr b="0" lang="fr-FR" sz="1500" spc="-1" strike="noStrike">
              <a:latin typeface="Arial"/>
            </a:endParaRPr>
          </a:p>
        </p:txBody>
      </p:sp>
      <p:pic>
        <p:nvPicPr>
          <p:cNvPr id="193" name="Image 3" descr=""/>
          <p:cNvPicPr/>
          <p:nvPr/>
        </p:nvPicPr>
        <p:blipFill>
          <a:blip r:embed="rId1"/>
          <a:stretch/>
        </p:blipFill>
        <p:spPr>
          <a:xfrm>
            <a:off x="288000" y="1368000"/>
            <a:ext cx="3205800" cy="3231360"/>
          </a:xfrm>
          <a:prstGeom prst="rect">
            <a:avLst/>
          </a:prstGeom>
          <a:ln>
            <a:noFill/>
          </a:ln>
        </p:spPr>
      </p:pic>
      <p:pic>
        <p:nvPicPr>
          <p:cNvPr id="194" name="Image 4" descr=""/>
          <p:cNvPicPr/>
          <p:nvPr/>
        </p:nvPicPr>
        <p:blipFill>
          <a:blip r:embed="rId2"/>
          <a:stretch/>
        </p:blipFill>
        <p:spPr>
          <a:xfrm>
            <a:off x="3682080" y="1473120"/>
            <a:ext cx="3605040" cy="974880"/>
          </a:xfrm>
          <a:prstGeom prst="rect">
            <a:avLst/>
          </a:prstGeom>
          <a:ln>
            <a:noFill/>
          </a:ln>
        </p:spPr>
      </p:pic>
      <p:pic>
        <p:nvPicPr>
          <p:cNvPr id="195" name="Image 5" descr=""/>
          <p:cNvPicPr/>
          <p:nvPr/>
        </p:nvPicPr>
        <p:blipFill>
          <a:blip r:embed="rId3"/>
          <a:stretch/>
        </p:blipFill>
        <p:spPr>
          <a:xfrm>
            <a:off x="3818160" y="2558520"/>
            <a:ext cx="1725840" cy="1257480"/>
          </a:xfrm>
          <a:prstGeom prst="rect">
            <a:avLst/>
          </a:prstGeom>
          <a:ln>
            <a:noFill/>
          </a:ln>
        </p:spPr>
      </p:pic>
      <p:pic>
        <p:nvPicPr>
          <p:cNvPr id="196" name="Image 6" descr=""/>
          <p:cNvPicPr/>
          <p:nvPr/>
        </p:nvPicPr>
        <p:blipFill>
          <a:blip r:embed="rId4"/>
          <a:stretch/>
        </p:blipFill>
        <p:spPr>
          <a:xfrm>
            <a:off x="3456000" y="4022280"/>
            <a:ext cx="4607640" cy="15372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5"/>
          <a:stretch/>
        </p:blipFill>
        <p:spPr>
          <a:xfrm>
            <a:off x="4536000" y="710280"/>
            <a:ext cx="5400000" cy="454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  <a:ea typeface="Microsoft YaHei"/>
              </a:rPr>
              <a:t>Reste a faire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288000" y="132012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  <a:ea typeface="Microsoft YaHei"/>
              </a:rPr>
              <a:t>Gestion de l’électrovanne à distance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  <a:ea typeface="Microsoft YaHei"/>
              </a:rPr>
              <a:t>Dashboard NodeRed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  <a:ea typeface="Microsoft YaHei"/>
              </a:rPr>
              <a:t>Réalisation de la maquette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  <a:ea typeface="Microsoft YaHei"/>
              </a:rPr>
              <a:t>Coupure en cas de fuite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52280" y="226080"/>
            <a:ext cx="9927720" cy="1121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br/>
            <a:br/>
            <a:br/>
            <a:r>
              <a:rPr b="0" lang="fr-FR" sz="2800" spc="-1" strike="noStrike">
                <a:latin typeface="Arial"/>
                <a:ea typeface="Microsoft YaHei"/>
              </a:rPr>
              <a:t>Restitution des informations mesurées / Stockage des mesures</a:t>
            </a:r>
            <a:br/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>
                <a:latin typeface="Arial"/>
                <a:ea typeface="Microsoft YaHei"/>
              </a:rPr>
              <a:t>Diagramme de …..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>
                <a:latin typeface="Arial"/>
                <a:ea typeface="Microsoft YaHei"/>
              </a:rPr>
              <a:t>Installation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213440" y="1172520"/>
            <a:ext cx="1652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RASPBIAN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160640" y="2098440"/>
            <a:ext cx="78188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Qu’est-ce que Raspbian ?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Raspbian est un système d'exploitation basé sur Debian ( qui est un autre système d’exploitation ) optimisé pour fonctionner sur un Raspberry Pi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Un système d'exploitation est une suite de programmes de base et d’utilitaires permettant à un ordinateur de fonctionner.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20440" y="597960"/>
            <a:ext cx="8404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https://www.raspberrypi.org/downloads/raspbian/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06" name="Image 3" descr=""/>
          <p:cNvPicPr/>
          <p:nvPr/>
        </p:nvPicPr>
        <p:blipFill>
          <a:blip r:embed="rId1"/>
          <a:stretch/>
        </p:blipFill>
        <p:spPr>
          <a:xfrm>
            <a:off x="820440" y="1266120"/>
            <a:ext cx="7572600" cy="380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 2" descr=""/>
          <p:cNvPicPr/>
          <p:nvPr/>
        </p:nvPicPr>
        <p:blipFill>
          <a:blip r:embed="rId1"/>
          <a:stretch/>
        </p:blipFill>
        <p:spPr>
          <a:xfrm>
            <a:off x="2453760" y="239400"/>
            <a:ext cx="5172480" cy="519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714960" y="656640"/>
            <a:ext cx="7783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Apache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714960" y="1312920"/>
            <a:ext cx="369252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Quel est le rôle d’Apache ?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714960" y="1971720"/>
            <a:ext cx="3539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Installation d’Apache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734400" y="2588400"/>
            <a:ext cx="410796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 Unicode MS"/>
              </a:rPr>
              <a:t>sudo apt install apache2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3759480" y="106200"/>
            <a:ext cx="256140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 Unicode MS"/>
              </a:rPr>
              <a:t>wget -O verif_apache.html http://127.0.0.1</a:t>
            </a:r>
            <a:r>
              <a:rPr b="0" lang="fr-FR" sz="9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301400" y="891000"/>
            <a:ext cx="6435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Phpmyadmin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458720" y="3084120"/>
            <a:ext cx="4341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sudo apt install phpmyadmin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430280" y="1910880"/>
            <a:ext cx="7736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Phpmyadmin est une application développée en PHP qui permet de voir le contenu d’une base de donnée et de la manipuler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  <a:ea typeface="Microsoft YaHei"/>
              </a:rPr>
              <a:t>PHP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fr-FR" sz="3200" spc="-1" strike="noStrike">
                <a:latin typeface="Arial"/>
                <a:ea typeface="Microsoft YaHei"/>
              </a:rPr>
              <a:t>Installation de Php :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fr-FR" sz="3200" spc="-1" strike="noStrike">
                <a:latin typeface="Arial"/>
                <a:ea typeface="Microsoft YaHei"/>
              </a:rPr>
              <a:t>sudo apt install php php-mbstring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0" y="4392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226080"/>
            <a:ext cx="9071280" cy="711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>
                <a:latin typeface="Arial"/>
                <a:ea typeface="Microsoft YaHei"/>
              </a:rPr>
              <a:t>Table des matières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018800" y="1823400"/>
            <a:ext cx="8230320" cy="22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Présentation du projet</a:t>
            </a:r>
            <a:endParaRPr b="0" lang="fr-FR" sz="28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Acquisition / Transfert des mesures</a:t>
            </a:r>
            <a:endParaRPr b="0" lang="fr-FR" sz="28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Restitution des informations mesurées sur mobile</a:t>
            </a:r>
            <a:endParaRPr b="0" lang="fr-FR" sz="28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Restitution des informations mesurées / Stockage des mesures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>
                <a:latin typeface="Arial"/>
                <a:ea typeface="Microsoft YaHei"/>
              </a:rPr>
              <a:t>Création de la base de donnée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>
                <a:latin typeface="Arial"/>
                <a:ea typeface="Microsoft YaHei"/>
              </a:rPr>
              <a:t>Création du Site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1" name="Image 3" descr=""/>
          <p:cNvPicPr/>
          <p:nvPr/>
        </p:nvPicPr>
        <p:blipFill>
          <a:blip r:embed="rId1"/>
          <a:stretch/>
        </p:blipFill>
        <p:spPr>
          <a:xfrm>
            <a:off x="0" y="1090080"/>
            <a:ext cx="10080360" cy="413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>
                <a:latin typeface="Arial"/>
                <a:ea typeface="Microsoft YaHei"/>
              </a:rPr>
              <a:t>Ce qu’il me reste à faire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594440" y="2414880"/>
            <a:ext cx="75963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Terminer le site web et essayer de lui faire lire l’API-Rest</a:t>
            </a:r>
            <a:endParaRPr b="0" lang="fr-FR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Résoudre des micros-problèmes niveau Base de donnée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0" lang="fr-FR" sz="2800" spc="-1" strike="noStrike">
                <a:latin typeface="Arial"/>
                <a:ea typeface="Microsoft YaHei"/>
              </a:rPr>
              <a:t>Restitution des informations mesurées sur mobile</a:t>
            </a:r>
            <a:br/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  <a:ea typeface="Microsoft YaHei"/>
              </a:rPr>
              <a:t>ESP8266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  <a:ea typeface="Microsoft YaHei"/>
              </a:rPr>
              <a:t>Communication MQTT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  <a:ea typeface="Microsoft YaHei"/>
              </a:rPr>
              <a:t>Compte l’eau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  <a:ea typeface="Microsoft YaHei"/>
              </a:rPr>
              <a:t>État électrovanne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  <a:ea typeface="Microsoft YaHei"/>
              </a:rPr>
              <a:t>ESP8266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  <a:ea typeface="Microsoft YaHei"/>
              </a:rPr>
              <a:t>Branchement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  <a:ea typeface="Microsoft YaHei"/>
              </a:rPr>
              <a:t>ESP8266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  <a:ea typeface="Microsoft YaHei"/>
              </a:rPr>
              <a:t>Compter les litres d’eau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  <a:ea typeface="Microsoft YaHei"/>
              </a:rPr>
              <a:t>ESP8266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  <a:ea typeface="Microsoft YaHei"/>
              </a:rPr>
              <a:t>État de l’électrovanne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  <a:ea typeface="Microsoft YaHei"/>
              </a:rPr>
              <a:t>ESP8266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  <a:ea typeface="Microsoft YaHei"/>
              </a:rPr>
              <a:t>Communication MQTT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  <a:ea typeface="Microsoft YaHei"/>
              </a:rPr>
              <a:t>Raspberry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  <a:ea typeface="Microsoft YaHei"/>
              </a:rPr>
              <a:t>Script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86" name="Image 3" descr=""/>
          <p:cNvPicPr/>
          <p:nvPr/>
        </p:nvPicPr>
        <p:blipFill>
          <a:blip r:embed="rId1"/>
          <a:stretch/>
        </p:blipFill>
        <p:spPr>
          <a:xfrm>
            <a:off x="288000" y="2304360"/>
            <a:ext cx="9127800" cy="237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  <a:ea typeface="Microsoft YaHei"/>
              </a:rPr>
              <a:t>Raspberry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648360" y="12960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  <a:ea typeface="Microsoft YaHei"/>
              </a:rPr>
              <a:t>Lancement script démarrage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189" name="Image 3" descr=""/>
          <p:cNvPicPr/>
          <p:nvPr/>
        </p:nvPicPr>
        <p:blipFill>
          <a:blip r:embed="rId1"/>
          <a:stretch/>
        </p:blipFill>
        <p:spPr>
          <a:xfrm>
            <a:off x="1026000" y="2869560"/>
            <a:ext cx="5885640" cy="166608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1008000" y="2389680"/>
            <a:ext cx="424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  <a:ea typeface="Microsoft YaHei"/>
              </a:rPr>
              <a:t>/etc/systemd/system/MqttScript.service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</TotalTime>
  <Application>LibreOffice/6.3.3.2$Windows_X86_64 LibreOffice_project/a64200df03143b798afd1ec74a12ab50359878ed</Application>
  <Words>311</Words>
  <Paragraphs>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2020-02-17T17:22:18Z</dcterms:created>
  <dc:creator>Jeffo2</dc:creator>
  <dc:description/>
  <dc:language>fr-FR</dc:language>
  <cp:lastModifiedBy/>
  <dcterms:modified xsi:type="dcterms:W3CDTF">2020-03-04T17:23:18Z</dcterms:modified>
  <cp:revision>23</cp:revision>
  <dc:subject/>
  <dc:title>Diagramme de cas d’utilisation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Personnalisé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