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2" r:id="rId2"/>
    <p:sldId id="286" r:id="rId3"/>
    <p:sldId id="289" r:id="rId4"/>
    <p:sldId id="291" r:id="rId5"/>
    <p:sldId id="288" r:id="rId6"/>
    <p:sldId id="284" r:id="rId7"/>
    <p:sldId id="29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426" autoAdjust="0"/>
    <p:restoredTop sz="94660"/>
  </p:normalViewPr>
  <p:slideViewPr>
    <p:cSldViewPr showGuides="1">
      <p:cViewPr varScale="1">
        <p:scale>
          <a:sx n="68" d="100"/>
          <a:sy n="68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udhvinadh Kopparapu" userId="1e97e97fd3224d57" providerId="LiveId" clId="{C3D975DE-24FA-4959-9D1F-138827AAC1CD}"/>
    <pc:docChg chg="undo custSel addSld delSld modSld">
      <pc:chgData name="Prudhvinadh Kopparapu" userId="1e97e97fd3224d57" providerId="LiveId" clId="{C3D975DE-24FA-4959-9D1F-138827AAC1CD}" dt="2025-10-13T08:53:02.107" v="1041" actId="1076"/>
      <pc:docMkLst>
        <pc:docMk/>
      </pc:docMkLst>
      <pc:sldChg chg="addSp delSp modSp mod modClrScheme chgLayout">
        <pc:chgData name="Prudhvinadh Kopparapu" userId="1e97e97fd3224d57" providerId="LiveId" clId="{C3D975DE-24FA-4959-9D1F-138827AAC1CD}" dt="2025-10-13T08:31:06.231" v="571" actId="20577"/>
        <pc:sldMkLst>
          <pc:docMk/>
          <pc:sldMk cId="0" sldId="282"/>
        </pc:sldMkLst>
        <pc:spChg chg="add del mod">
          <ac:chgData name="Prudhvinadh Kopparapu" userId="1e97e97fd3224d57" providerId="LiveId" clId="{C3D975DE-24FA-4959-9D1F-138827AAC1CD}" dt="2025-10-13T08:23:33.259" v="2" actId="21"/>
          <ac:spMkLst>
            <pc:docMk/>
            <pc:sldMk cId="0" sldId="282"/>
            <ac:spMk id="2" creationId="{9BC1EAC3-02F0-B879-59B6-B6AFEE6A1952}"/>
          </ac:spMkLst>
        </pc:spChg>
        <pc:spChg chg="add del mod ord">
          <ac:chgData name="Prudhvinadh Kopparapu" userId="1e97e97fd3224d57" providerId="LiveId" clId="{C3D975DE-24FA-4959-9D1F-138827AAC1CD}" dt="2025-10-13T08:24:56.449" v="47" actId="21"/>
          <ac:spMkLst>
            <pc:docMk/>
            <pc:sldMk cId="0" sldId="282"/>
            <ac:spMk id="3" creationId="{3C299127-41CC-09B7-0F86-C92F02EE9A64}"/>
          </ac:spMkLst>
        </pc:spChg>
        <pc:spChg chg="add mod ord">
          <ac:chgData name="Prudhvinadh Kopparapu" userId="1e97e97fd3224d57" providerId="LiveId" clId="{C3D975DE-24FA-4959-9D1F-138827AAC1CD}" dt="2025-10-13T08:31:06.231" v="571" actId="20577"/>
          <ac:spMkLst>
            <pc:docMk/>
            <pc:sldMk cId="0" sldId="282"/>
            <ac:spMk id="4" creationId="{B0F589CA-2F19-A2C4-5C55-175E9A501561}"/>
          </ac:spMkLst>
        </pc:spChg>
      </pc:sldChg>
      <pc:sldChg chg="addSp delSp modSp new del mod modClrScheme chgLayout">
        <pc:chgData name="Prudhvinadh Kopparapu" userId="1e97e97fd3224d57" providerId="LiveId" clId="{C3D975DE-24FA-4959-9D1F-138827AAC1CD}" dt="2025-10-13T08:37:12.202" v="908" actId="2696"/>
        <pc:sldMkLst>
          <pc:docMk/>
          <pc:sldMk cId="3585437558" sldId="283"/>
        </pc:sldMkLst>
        <pc:spChg chg="del mod ord">
          <ac:chgData name="Prudhvinadh Kopparapu" userId="1e97e97fd3224d57" providerId="LiveId" clId="{C3D975DE-24FA-4959-9D1F-138827AAC1CD}" dt="2025-10-13T08:31:18.633" v="573" actId="700"/>
          <ac:spMkLst>
            <pc:docMk/>
            <pc:sldMk cId="3585437558" sldId="283"/>
            <ac:spMk id="2" creationId="{9732CA5A-EB9A-B01F-0942-0F5F6F143FF2}"/>
          </ac:spMkLst>
        </pc:spChg>
        <pc:spChg chg="del mod ord">
          <ac:chgData name="Prudhvinadh Kopparapu" userId="1e97e97fd3224d57" providerId="LiveId" clId="{C3D975DE-24FA-4959-9D1F-138827AAC1CD}" dt="2025-10-13T08:31:18.633" v="573" actId="700"/>
          <ac:spMkLst>
            <pc:docMk/>
            <pc:sldMk cId="3585437558" sldId="283"/>
            <ac:spMk id="3" creationId="{200CF80E-9DD1-6C37-9F77-64E21ABF85E6}"/>
          </ac:spMkLst>
        </pc:spChg>
        <pc:spChg chg="add del mod ord">
          <ac:chgData name="Prudhvinadh Kopparapu" userId="1e97e97fd3224d57" providerId="LiveId" clId="{C3D975DE-24FA-4959-9D1F-138827AAC1CD}" dt="2025-10-13T08:31:37.630" v="584" actId="21"/>
          <ac:spMkLst>
            <pc:docMk/>
            <pc:sldMk cId="3585437558" sldId="283"/>
            <ac:spMk id="4" creationId="{78D08544-051F-7447-DFA3-E3921C06B845}"/>
          </ac:spMkLst>
        </pc:spChg>
        <pc:spChg chg="add mod ord">
          <ac:chgData name="Prudhvinadh Kopparapu" userId="1e97e97fd3224d57" providerId="LiveId" clId="{C3D975DE-24FA-4959-9D1F-138827AAC1CD}" dt="2025-10-13T08:33:25.759" v="659" actId="313"/>
          <ac:spMkLst>
            <pc:docMk/>
            <pc:sldMk cId="3585437558" sldId="283"/>
            <ac:spMk id="5" creationId="{887A6065-F2B8-B4F6-18B0-4ADF516AAECC}"/>
          </ac:spMkLst>
        </pc:spChg>
        <pc:picChg chg="add mod">
          <ac:chgData name="Prudhvinadh Kopparapu" userId="1e97e97fd3224d57" providerId="LiveId" clId="{C3D975DE-24FA-4959-9D1F-138827AAC1CD}" dt="2025-10-13T08:33:09.173" v="643" actId="1076"/>
          <ac:picMkLst>
            <pc:docMk/>
            <pc:sldMk cId="3585437558" sldId="283"/>
            <ac:picMk id="6" creationId="{CEAACD79-4347-2BD0-8C4D-EBC24E988032}"/>
          </ac:picMkLst>
        </pc:picChg>
      </pc:sldChg>
      <pc:sldChg chg="addSp delSp modSp new mod">
        <pc:chgData name="Prudhvinadh Kopparapu" userId="1e97e97fd3224d57" providerId="LiveId" clId="{C3D975DE-24FA-4959-9D1F-138827AAC1CD}" dt="2025-10-13T08:40:58.947" v="1022" actId="20577"/>
        <pc:sldMkLst>
          <pc:docMk/>
          <pc:sldMk cId="1678118065" sldId="284"/>
        </pc:sldMkLst>
        <pc:spChg chg="del">
          <ac:chgData name="Prudhvinadh Kopparapu" userId="1e97e97fd3224d57" providerId="LiveId" clId="{C3D975DE-24FA-4959-9D1F-138827AAC1CD}" dt="2025-10-13T08:33:38.441" v="661" actId="21"/>
          <ac:spMkLst>
            <pc:docMk/>
            <pc:sldMk cId="1678118065" sldId="284"/>
            <ac:spMk id="2" creationId="{6F1F43F0-67EB-8E27-F227-59031E8DD812}"/>
          </ac:spMkLst>
        </pc:spChg>
        <pc:spChg chg="mod">
          <ac:chgData name="Prudhvinadh Kopparapu" userId="1e97e97fd3224d57" providerId="LiveId" clId="{C3D975DE-24FA-4959-9D1F-138827AAC1CD}" dt="2025-10-13T08:40:58.947" v="1022" actId="20577"/>
          <ac:spMkLst>
            <pc:docMk/>
            <pc:sldMk cId="1678118065" sldId="284"/>
            <ac:spMk id="3" creationId="{E961068F-6E58-3A81-5D4E-E63435A0953F}"/>
          </ac:spMkLst>
        </pc:spChg>
        <pc:picChg chg="add mod">
          <ac:chgData name="Prudhvinadh Kopparapu" userId="1e97e97fd3224d57" providerId="LiveId" clId="{C3D975DE-24FA-4959-9D1F-138827AAC1CD}" dt="2025-10-13T08:40:52.116" v="1021" actId="1076"/>
          <ac:picMkLst>
            <pc:docMk/>
            <pc:sldMk cId="1678118065" sldId="284"/>
            <ac:picMk id="4" creationId="{3D33EDD1-D364-236C-2078-1D73085E1711}"/>
          </ac:picMkLst>
        </pc:picChg>
      </pc:sldChg>
      <pc:sldChg chg="delSp modSp new del mod">
        <pc:chgData name="Prudhvinadh Kopparapu" userId="1e97e97fd3224d57" providerId="LiveId" clId="{C3D975DE-24FA-4959-9D1F-138827AAC1CD}" dt="2025-10-13T08:41:11.811" v="1023" actId="2696"/>
        <pc:sldMkLst>
          <pc:docMk/>
          <pc:sldMk cId="864049906" sldId="285"/>
        </pc:sldMkLst>
        <pc:spChg chg="del">
          <ac:chgData name="Prudhvinadh Kopparapu" userId="1e97e97fd3224d57" providerId="LiveId" clId="{C3D975DE-24FA-4959-9D1F-138827AAC1CD}" dt="2025-10-13T08:34:47.088" v="719" actId="21"/>
          <ac:spMkLst>
            <pc:docMk/>
            <pc:sldMk cId="864049906" sldId="285"/>
            <ac:spMk id="2" creationId="{65D1A61C-CCAD-10CA-B9C0-709CF6F0C293}"/>
          </ac:spMkLst>
        </pc:spChg>
        <pc:spChg chg="mod">
          <ac:chgData name="Prudhvinadh Kopparapu" userId="1e97e97fd3224d57" providerId="LiveId" clId="{C3D975DE-24FA-4959-9D1F-138827AAC1CD}" dt="2025-10-13T08:35:47.875" v="879" actId="20577"/>
          <ac:spMkLst>
            <pc:docMk/>
            <pc:sldMk cId="864049906" sldId="285"/>
            <ac:spMk id="3" creationId="{E443E59B-A20E-6B3C-F2B8-BC9788A53C31}"/>
          </ac:spMkLst>
        </pc:spChg>
      </pc:sldChg>
      <pc:sldChg chg="delSp modSp new mod">
        <pc:chgData name="Prudhvinadh Kopparapu" userId="1e97e97fd3224d57" providerId="LiveId" clId="{C3D975DE-24FA-4959-9D1F-138827AAC1CD}" dt="2025-10-13T08:37:17.290" v="909" actId="21"/>
        <pc:sldMkLst>
          <pc:docMk/>
          <pc:sldMk cId="1028112043" sldId="286"/>
        </pc:sldMkLst>
        <pc:spChg chg="del mod">
          <ac:chgData name="Prudhvinadh Kopparapu" userId="1e97e97fd3224d57" providerId="LiveId" clId="{C3D975DE-24FA-4959-9D1F-138827AAC1CD}" dt="2025-10-13T08:37:17.290" v="909" actId="21"/>
          <ac:spMkLst>
            <pc:docMk/>
            <pc:sldMk cId="1028112043" sldId="286"/>
            <ac:spMk id="2" creationId="{6D7371D4-D3D3-FABF-0700-8D4769156623}"/>
          </ac:spMkLst>
        </pc:spChg>
        <pc:spChg chg="mod">
          <ac:chgData name="Prudhvinadh Kopparapu" userId="1e97e97fd3224d57" providerId="LiveId" clId="{C3D975DE-24FA-4959-9D1F-138827AAC1CD}" dt="2025-10-13T08:36:50.950" v="904" actId="20577"/>
          <ac:spMkLst>
            <pc:docMk/>
            <pc:sldMk cId="1028112043" sldId="286"/>
            <ac:spMk id="3" creationId="{C7C09533-C7E3-5D4C-3314-975BB5E4C30C}"/>
          </ac:spMkLst>
        </pc:spChg>
      </pc:sldChg>
      <pc:sldChg chg="new del">
        <pc:chgData name="Prudhvinadh Kopparapu" userId="1e97e97fd3224d57" providerId="LiveId" clId="{C3D975DE-24FA-4959-9D1F-138827AAC1CD}" dt="2025-10-13T08:37:07.224" v="907" actId="2696"/>
        <pc:sldMkLst>
          <pc:docMk/>
          <pc:sldMk cId="2334643015" sldId="287"/>
        </pc:sldMkLst>
      </pc:sldChg>
      <pc:sldChg chg="modSp add mod">
        <pc:chgData name="Prudhvinadh Kopparapu" userId="1e97e97fd3224d57" providerId="LiveId" clId="{C3D975DE-24FA-4959-9D1F-138827AAC1CD}" dt="2025-10-13T08:37:40.433" v="985" actId="1076"/>
        <pc:sldMkLst>
          <pc:docMk/>
          <pc:sldMk cId="2213906561" sldId="288"/>
        </pc:sldMkLst>
        <pc:spChg chg="mod">
          <ac:chgData name="Prudhvinadh Kopparapu" userId="1e97e97fd3224d57" providerId="LiveId" clId="{C3D975DE-24FA-4959-9D1F-138827AAC1CD}" dt="2025-10-13T08:37:37.866" v="984" actId="20577"/>
          <ac:spMkLst>
            <pc:docMk/>
            <pc:sldMk cId="2213906561" sldId="288"/>
            <ac:spMk id="5" creationId="{07E3D7B7-4824-74DB-A959-94421C9E47C4}"/>
          </ac:spMkLst>
        </pc:spChg>
        <pc:picChg chg="mod">
          <ac:chgData name="Prudhvinadh Kopparapu" userId="1e97e97fd3224d57" providerId="LiveId" clId="{C3D975DE-24FA-4959-9D1F-138827AAC1CD}" dt="2025-10-13T08:37:40.433" v="985" actId="1076"/>
          <ac:picMkLst>
            <pc:docMk/>
            <pc:sldMk cId="2213906561" sldId="288"/>
            <ac:picMk id="6" creationId="{C542B0B7-9A6E-2C07-AA70-D192B954B6A0}"/>
          </ac:picMkLst>
        </pc:picChg>
      </pc:sldChg>
      <pc:sldChg chg="addSp delSp modSp new mod modClrScheme chgLayout">
        <pc:chgData name="Prudhvinadh Kopparapu" userId="1e97e97fd3224d57" providerId="LiveId" clId="{C3D975DE-24FA-4959-9D1F-138827AAC1CD}" dt="2025-10-13T08:40:10.654" v="1019" actId="1076"/>
        <pc:sldMkLst>
          <pc:docMk/>
          <pc:sldMk cId="1300119688" sldId="289"/>
        </pc:sldMkLst>
        <pc:spChg chg="del">
          <ac:chgData name="Prudhvinadh Kopparapu" userId="1e97e97fd3224d57" providerId="LiveId" clId="{C3D975DE-24FA-4959-9D1F-138827AAC1CD}" dt="2025-10-13T08:37:56.374" v="988" actId="21"/>
          <ac:spMkLst>
            <pc:docMk/>
            <pc:sldMk cId="1300119688" sldId="289"/>
            <ac:spMk id="2" creationId="{EFFCC688-2474-2BE0-3547-B44F155471A7}"/>
          </ac:spMkLst>
        </pc:spChg>
        <pc:spChg chg="mod ord">
          <ac:chgData name="Prudhvinadh Kopparapu" userId="1e97e97fd3224d57" providerId="LiveId" clId="{C3D975DE-24FA-4959-9D1F-138827AAC1CD}" dt="2025-10-13T08:40:06.811" v="1018" actId="14100"/>
          <ac:spMkLst>
            <pc:docMk/>
            <pc:sldMk cId="1300119688" sldId="289"/>
            <ac:spMk id="3" creationId="{F7A97442-92FE-5A1C-FDAD-0124793505E1}"/>
          </ac:spMkLst>
        </pc:spChg>
        <pc:spChg chg="add del mod ord">
          <ac:chgData name="Prudhvinadh Kopparapu" userId="1e97e97fd3224d57" providerId="LiveId" clId="{C3D975DE-24FA-4959-9D1F-138827AAC1CD}" dt="2025-10-13T08:39:48.743" v="1014" actId="21"/>
          <ac:spMkLst>
            <pc:docMk/>
            <pc:sldMk cId="1300119688" sldId="289"/>
            <ac:spMk id="6" creationId="{5AEC3910-22F9-4ED4-0396-A3C543694ADB}"/>
          </ac:spMkLst>
        </pc:spChg>
        <pc:spChg chg="add del mod ord">
          <ac:chgData name="Prudhvinadh Kopparapu" userId="1e97e97fd3224d57" providerId="LiveId" clId="{C3D975DE-24FA-4959-9D1F-138827AAC1CD}" dt="2025-10-13T08:39:41.746" v="1012" actId="22"/>
          <ac:spMkLst>
            <pc:docMk/>
            <pc:sldMk cId="1300119688" sldId="289"/>
            <ac:spMk id="7" creationId="{270E254F-5C84-CF69-8B93-6FBB48E453E2}"/>
          </ac:spMkLst>
        </pc:spChg>
        <pc:picChg chg="add mod">
          <ac:chgData name="Prudhvinadh Kopparapu" userId="1e97e97fd3224d57" providerId="LiveId" clId="{C3D975DE-24FA-4959-9D1F-138827AAC1CD}" dt="2025-10-13T08:40:10.654" v="1019" actId="1076"/>
          <ac:picMkLst>
            <pc:docMk/>
            <pc:sldMk cId="1300119688" sldId="289"/>
            <ac:picMk id="5" creationId="{74A69DCC-3E2D-506A-DD57-3E6C3E2A69BC}"/>
          </ac:picMkLst>
        </pc:picChg>
        <pc:picChg chg="add mod ord">
          <ac:chgData name="Prudhvinadh Kopparapu" userId="1e97e97fd3224d57" providerId="LiveId" clId="{C3D975DE-24FA-4959-9D1F-138827AAC1CD}" dt="2025-10-13T08:39:54.904" v="1016" actId="14100"/>
          <ac:picMkLst>
            <pc:docMk/>
            <pc:sldMk cId="1300119688" sldId="289"/>
            <ac:picMk id="9" creationId="{61976ADC-A16B-6A22-BEC6-E830D75598AD}"/>
          </ac:picMkLst>
        </pc:picChg>
      </pc:sldChg>
      <pc:sldChg chg="addSp delSp modSp new mod">
        <pc:chgData name="Prudhvinadh Kopparapu" userId="1e97e97fd3224d57" providerId="LiveId" clId="{C3D975DE-24FA-4959-9D1F-138827AAC1CD}" dt="2025-10-13T08:53:02.107" v="1041" actId="1076"/>
        <pc:sldMkLst>
          <pc:docMk/>
          <pc:sldMk cId="3930585359" sldId="290"/>
        </pc:sldMkLst>
        <pc:spChg chg="del">
          <ac:chgData name="Prudhvinadh Kopparapu" userId="1e97e97fd3224d57" providerId="LiveId" clId="{C3D975DE-24FA-4959-9D1F-138827AAC1CD}" dt="2025-10-13T08:42:45.058" v="1025" actId="21"/>
          <ac:spMkLst>
            <pc:docMk/>
            <pc:sldMk cId="3930585359" sldId="290"/>
            <ac:spMk id="2" creationId="{BA500479-4140-062D-E067-D71D5735C6EA}"/>
          </ac:spMkLst>
        </pc:spChg>
        <pc:spChg chg="del mod">
          <ac:chgData name="Prudhvinadh Kopparapu" userId="1e97e97fd3224d57" providerId="LiveId" clId="{C3D975DE-24FA-4959-9D1F-138827AAC1CD}" dt="2025-10-13T08:50:20.227" v="1027" actId="22"/>
          <ac:spMkLst>
            <pc:docMk/>
            <pc:sldMk cId="3930585359" sldId="290"/>
            <ac:spMk id="3" creationId="{B5F223A5-F3EF-7806-9437-E8F93F4E806F}"/>
          </ac:spMkLst>
        </pc:spChg>
        <pc:spChg chg="add del mod">
          <ac:chgData name="Prudhvinadh Kopparapu" userId="1e97e97fd3224d57" providerId="LiveId" clId="{C3D975DE-24FA-4959-9D1F-138827AAC1CD}" dt="2025-10-13T08:52:34.352" v="1035" actId="22"/>
          <ac:spMkLst>
            <pc:docMk/>
            <pc:sldMk cId="3930585359" sldId="290"/>
            <ac:spMk id="7" creationId="{1833B2D7-B1CD-607B-7D11-CDEA47E68CBA}"/>
          </ac:spMkLst>
        </pc:spChg>
        <pc:picChg chg="add del mod ord">
          <ac:chgData name="Prudhvinadh Kopparapu" userId="1e97e97fd3224d57" providerId="LiveId" clId="{C3D975DE-24FA-4959-9D1F-138827AAC1CD}" dt="2025-10-13T08:50:47.376" v="1034" actId="478"/>
          <ac:picMkLst>
            <pc:docMk/>
            <pc:sldMk cId="3930585359" sldId="290"/>
            <ac:picMk id="5" creationId="{CF5BA80A-F890-ABA6-D4E8-EA4104C7B8CC}"/>
          </ac:picMkLst>
        </pc:picChg>
        <pc:picChg chg="add mod ord">
          <ac:chgData name="Prudhvinadh Kopparapu" userId="1e97e97fd3224d57" providerId="LiveId" clId="{C3D975DE-24FA-4959-9D1F-138827AAC1CD}" dt="2025-10-13T08:53:02.107" v="1041" actId="1076"/>
          <ac:picMkLst>
            <pc:docMk/>
            <pc:sldMk cId="3930585359" sldId="290"/>
            <ac:picMk id="9" creationId="{8F473619-A166-A4A2-BF74-AC6687516C3F}"/>
          </ac:picMkLst>
        </pc:picChg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29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0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1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2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3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4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4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5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6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7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8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59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0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1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2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3"/>
        </pc:sldMkLst>
      </pc:sldChg>
      <pc:sldChg chg="del">
        <pc:chgData name="Prudhvinadh Kopparapu" userId="1e97e97fd3224d57" providerId="LiveId" clId="{C3D975DE-24FA-4959-9D1F-138827AAC1CD}" dt="2025-10-13T08:22:46.500" v="0" actId="47"/>
        <pc:sldMkLst>
          <pc:docMk/>
          <pc:sldMk cId="0" sldId="3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651E1-9AB4-413A-8058-2065A85F1852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7D2123-C0E6-45C5-B9A9-BEE4866FC2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206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5F8A5-3879-4803-8E32-8D62DE5FF3F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44A3-A5F8-4DF7-9E6E-AA4701F62D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B0F589CA-2F19-A2C4-5C55-175E9A50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2132856"/>
            <a:ext cx="8242175" cy="4968552"/>
          </a:xfrm>
        </p:spPr>
        <p:txBody>
          <a:bodyPr>
            <a:normAutofit fontScale="90000"/>
          </a:bodyPr>
          <a:lstStyle/>
          <a:p>
            <a:r>
              <a:rPr lang="en-IN" sz="5300" dirty="0" smtClean="0"/>
              <a:t>FDP </a:t>
            </a:r>
            <a:r>
              <a:rPr lang="en-IN" sz="5300" dirty="0"/>
              <a:t>assignment on </a:t>
            </a:r>
            <a:r>
              <a:rPr lang="en-IN" sz="5300" dirty="0" smtClean="0"/>
              <a:t>GEN-AI</a:t>
            </a:r>
            <a:r>
              <a:rPr lang="en-IN" sz="5300" dirty="0"/>
              <a:t/>
            </a:r>
            <a:br>
              <a:rPr lang="en-IN" sz="5300" dirty="0"/>
            </a:br>
            <a:r>
              <a:rPr lang="en-IN" dirty="0" smtClean="0">
                <a:solidFill>
                  <a:srgbClr val="FF0000"/>
                </a:solidFill>
              </a:rPr>
              <a:t>AI </a:t>
            </a:r>
            <a:r>
              <a:rPr lang="en-IN" dirty="0" smtClean="0">
                <a:solidFill>
                  <a:srgbClr val="FF0000"/>
                </a:solidFill>
              </a:rPr>
              <a:t>F</a:t>
            </a:r>
            <a:r>
              <a:rPr lang="en-US" dirty="0" smtClean="0">
                <a:solidFill>
                  <a:srgbClr val="FF0000"/>
                </a:solidFill>
              </a:rPr>
              <a:t>OR </a:t>
            </a:r>
            <a:r>
              <a:rPr lang="en-US" dirty="0" smtClean="0">
                <a:solidFill>
                  <a:srgbClr val="FF0000"/>
                </a:solidFill>
              </a:rPr>
              <a:t>ENVIRONMENTAL IMPACT ASSESSMENT FOR SUSTAINABLE FUTURE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                                  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 </a:t>
            </a:r>
            <a:r>
              <a:rPr lang="en-IN" dirty="0" smtClean="0"/>
              <a:t>                                             </a:t>
            </a:r>
            <a:r>
              <a:rPr lang="en-IN" sz="3100" dirty="0" smtClean="0">
                <a:solidFill>
                  <a:schemeClr val="accent2"/>
                </a:solidFill>
              </a:rPr>
              <a:t>presented</a:t>
            </a:r>
            <a:r>
              <a:rPr lang="en-IN" sz="3100" dirty="0" smtClean="0"/>
              <a:t> </a:t>
            </a:r>
            <a:r>
              <a:rPr lang="en-IN" sz="3100" dirty="0">
                <a:solidFill>
                  <a:schemeClr val="accent2"/>
                </a:solidFill>
              </a:rPr>
              <a:t>By                  </a:t>
            </a:r>
            <a:br>
              <a:rPr lang="en-IN" sz="3100" dirty="0">
                <a:solidFill>
                  <a:schemeClr val="accent2"/>
                </a:solidFill>
              </a:rPr>
            </a:br>
            <a:r>
              <a:rPr lang="en-IN" sz="3100" dirty="0">
                <a:solidFill>
                  <a:schemeClr val="accent2"/>
                </a:solidFill>
              </a:rPr>
              <a:t>                                              </a:t>
            </a:r>
            <a:r>
              <a:rPr lang="en-IN" sz="3100" dirty="0" smtClean="0">
                <a:solidFill>
                  <a:schemeClr val="accent2"/>
                </a:solidFill>
              </a:rPr>
              <a:t>V MAHENDRA </a:t>
            </a:r>
            <a:r>
              <a:rPr lang="en-IN" sz="3100" dirty="0" smtClean="0">
                <a:solidFill>
                  <a:schemeClr val="accent2"/>
                </a:solidFill>
              </a:rPr>
              <a:t>(471064)</a:t>
            </a:r>
            <a:r>
              <a:rPr lang="en-IN" sz="3100" dirty="0">
                <a:solidFill>
                  <a:schemeClr val="accent2"/>
                </a:solidFill>
              </a:rPr>
              <a:t/>
            </a:r>
            <a:br>
              <a:rPr lang="en-IN" sz="3100" dirty="0">
                <a:solidFill>
                  <a:schemeClr val="accent2"/>
                </a:solidFill>
              </a:rPr>
            </a:br>
            <a:r>
              <a:rPr lang="en-IN" sz="3100" dirty="0">
                <a:solidFill>
                  <a:schemeClr val="accent2"/>
                </a:solidFill>
              </a:rPr>
              <a:t>                               </a:t>
            </a:r>
            <a:r>
              <a:rPr lang="en-IN" sz="3100" dirty="0" smtClean="0">
                <a:solidFill>
                  <a:schemeClr val="accent2"/>
                </a:solidFill>
              </a:rPr>
              <a:t>DEPARTMENT OF CIVIL ENGINEERING</a:t>
            </a:r>
            <a:r>
              <a:rPr lang="en-IN" sz="3100" dirty="0">
                <a:solidFill>
                  <a:schemeClr val="accent2"/>
                </a:solidFill>
              </a:rPr>
              <a:t/>
            </a:r>
            <a:br>
              <a:rPr lang="en-IN" sz="3100" dirty="0">
                <a:solidFill>
                  <a:schemeClr val="accent2"/>
                </a:solidFill>
              </a:rPr>
            </a:br>
            <a:r>
              <a:rPr lang="en-IN" sz="3100" dirty="0">
                <a:solidFill>
                  <a:schemeClr val="accent2"/>
                </a:solidFill>
              </a:rPr>
              <a:t>                                                                   PACE ITS</a:t>
            </a:r>
            <a:r>
              <a:rPr lang="en-IN" dirty="0">
                <a:solidFill>
                  <a:schemeClr val="accent2"/>
                </a:solidFill>
              </a:rPr>
              <a:t/>
            </a:r>
            <a:br>
              <a:rPr lang="en-IN" dirty="0">
                <a:solidFill>
                  <a:schemeClr val="accent2"/>
                </a:solidFill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C09533-C7E3-5D4C-3314-975BB5E4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Problem Statement: </a:t>
            </a:r>
          </a:p>
          <a:p>
            <a:pPr marL="0" indent="0">
              <a:buNone/>
            </a:pPr>
            <a:r>
              <a:rPr lang="en-IN" b="1" dirty="0"/>
              <a:t>AI </a:t>
            </a:r>
            <a:r>
              <a:rPr lang="en-IN" b="1" dirty="0" smtClean="0"/>
              <a:t>for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ENVIRONMENTAL IMPACT ASSESSMENT FOR SUSTAINABLE FUTURE</a:t>
            </a:r>
            <a:endParaRPr lang="en-IN" b="1" dirty="0"/>
          </a:p>
          <a:p>
            <a:pPr marL="0" indent="0" algn="just">
              <a:buNone/>
            </a:pPr>
            <a:r>
              <a:rPr lang="en-IN" dirty="0"/>
              <a:t>* Using Python Programming Language </a:t>
            </a:r>
            <a:r>
              <a:rPr lang="en-IN" dirty="0" smtClean="0"/>
              <a:t>source code was executed </a:t>
            </a:r>
            <a:r>
              <a:rPr lang="en-IN" dirty="0"/>
              <a:t>and </a:t>
            </a:r>
            <a:r>
              <a:rPr lang="en-IN" dirty="0" smtClean="0"/>
              <a:t>results are shown in </a:t>
            </a:r>
            <a:r>
              <a:rPr lang="en-IN" dirty="0"/>
              <a:t>the </a:t>
            </a:r>
            <a:r>
              <a:rPr lang="en-IN" dirty="0" smtClean="0"/>
              <a:t>next </a:t>
            </a:r>
            <a:r>
              <a:rPr lang="en-IN" dirty="0"/>
              <a:t>slides.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2811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7A97442-92FE-5A1C-FDAD-012479350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0"/>
            <a:ext cx="4038600" cy="6126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000" dirty="0"/>
              <a:t>Source Code:</a:t>
            </a:r>
          </a:p>
          <a:p>
            <a:pPr marL="0" indent="0">
              <a:buNone/>
            </a:pPr>
            <a:endParaRPr lang="en-IN" sz="1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381000"/>
            <a:ext cx="73152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0011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1"/>
            <a:ext cx="8001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36AA10C-AD34-9554-4144-DF4A543C1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07E3D7B7-4824-74DB-A959-94421C9E4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Results: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Execution Graphical Result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213906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61068F-6E58-3A81-5D4E-E63435A0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Results(Cont..)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219200"/>
            <a:ext cx="769619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678118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24000"/>
            <a:ext cx="7036526" cy="487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0585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46</Words>
  <Application>Microsoft Office PowerPoint</Application>
  <PresentationFormat>On-screen Show (4:3)</PresentationFormat>
  <Paragraphs>13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FDP assignment on GEN-AI AI FOR ENVIRONMENTAL IMPACT ASSESSMENT FOR SUSTAINABLE FUTURE                                                                                               presented By                                                                 V MAHENDRA (471064)                                DEPARTMENT OF CIVIL ENGINEERING                                                                    PACE ITS 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CHAITANYA</dc:creator>
  <cp:lastModifiedBy>admin</cp:lastModifiedBy>
  <cp:revision>43</cp:revision>
  <dcterms:created xsi:type="dcterms:W3CDTF">2024-07-09T05:41:00Z</dcterms:created>
  <dcterms:modified xsi:type="dcterms:W3CDTF">2025-10-17T10:10:20Z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587A407B4D034DB697F5A1B2D08B752E_12</vt:lpwstr>
  </property>
  <property fmtid="{D5CDD505-2E9C-101B-9397-08002B2CF9AE}" pid="3" name="KSOProductBuildVer">
    <vt:lpwstr>1033-12.2.0.17539</vt:lpwstr>
  </property>
</Properties>
</file>