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91" r:id="rId4"/>
    <p:sldId id="293" r:id="rId5"/>
    <p:sldId id="296" r:id="rId6"/>
    <p:sldId id="298" r:id="rId7"/>
    <p:sldId id="292" r:id="rId8"/>
    <p:sldId id="295" r:id="rId9"/>
    <p:sldId id="297" r:id="rId10"/>
    <p:sldId id="294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DC76B-26B6-4B9C-BC97-75E3355FA4A7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2040D-39BC-4C37-B615-31585A904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E76BE9-B1F4-4ABA-B62B-43A0C62384D4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82798CF-3101-46CA-B608-542309DE479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rkenergydetectives.org/" TargetMode="External"/><Relationship Id="rId2" Type="http://schemas.openxmlformats.org/officeDocument/2006/relationships/hyperlink" Target="http://des-brazil.linea.gov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nature.com/news/dark-matter-mapped-at-cosmic-scale-1.17311" TargetMode="External"/><Relationship Id="rId4" Type="http://schemas.openxmlformats.org/officeDocument/2006/relationships/hyperlink" Target="http://www.darkenergysurvey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5152"/>
            <a:ext cx="6604007" cy="4953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1981199"/>
          </a:xfrm>
        </p:spPr>
        <p:txBody>
          <a:bodyPr/>
          <a:lstStyle/>
          <a:p>
            <a:r>
              <a:rPr lang="pt-BR" sz="4800" dirty="0"/>
              <a:t>Métodos computacionais -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975258"/>
            <a:ext cx="8432807" cy="685799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Concentração iônica em uma solução eletrolítica em contato com uma superfície</a:t>
            </a:r>
          </a:p>
        </p:txBody>
      </p:sp>
    </p:spTree>
    <p:extLst>
      <p:ext uri="{BB962C8B-B14F-4D97-AF65-F5344CB8AC3E}">
        <p14:creationId xmlns:p14="http://schemas.microsoft.com/office/powerpoint/2010/main" val="252860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7200" y="22860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 em forma de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20nm de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Superfície de </a:t>
            </a:r>
            <a:r>
              <a:rPr lang="pt-BR" dirty="0" err="1"/>
              <a:t>Ferrita</a:t>
            </a:r>
            <a:r>
              <a:rPr lang="pt-BR" dirty="0"/>
              <a:t> de cobalto (CoFe2O4)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Solução eletrolítica de [</a:t>
            </a:r>
            <a:r>
              <a:rPr lang="pt-BR" dirty="0" err="1"/>
              <a:t>NaCl</a:t>
            </a:r>
            <a:r>
              <a:rPr lang="pt-BR" dirty="0"/>
              <a:t>] em Água pura (</a:t>
            </a:r>
            <a:r>
              <a:rPr lang="pt-BR" dirty="0" err="1"/>
              <a:t>ph</a:t>
            </a:r>
            <a:r>
              <a:rPr lang="pt-BR" dirty="0"/>
              <a:t>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01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Lentes gravitacionais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48" y="1752600"/>
            <a:ext cx="7620000" cy="39624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dirty="0"/>
              <a:t>Referências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1400" dirty="0"/>
              <a:t>A DEFLEXÃO DA LUZ PELA GRAVIDADE E O ECLIPSE DE 1919, Arden Zylbersztajn, Depto. de Física – UFSC, Florianópolis – SC;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1400" dirty="0"/>
              <a:t>LENTES GRAVITACIONAIS, Fernando Eustáquio Dantas dos Santos, Tópicos em Física C (FIS045), Introdução à Cosmologia, Depto. Física ICEx – UFMG, (06 de julho de 2010);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1400" dirty="0"/>
              <a:t>UMA INTRODUÇÃO À COSMOLOGIA, Maria Helena Moreira da Silva Sousa Magalhães, Proposta para a formação de professores do ensino básico e secundário;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1400" dirty="0"/>
              <a:t>GRAVITACIONAL LENS, Nathan Cohen, Views of the new cosmology;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1400" dirty="0"/>
              <a:t>FÍSICA IV: ÓTICA E FÍSICA MODERNA, Young &amp; Freedman;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1400" dirty="0"/>
              <a:t>COSMOLOGICAL APPLICATIONS OF GRAVITATIONAL LENSING, R. D. Blandford, Theoretical Astrophysics, 130-33 Cal tech, Pasadena, California 91125; R. Narayan, Harvard-Smithsonian Center for Astrophysics, 60 Garden St., Cambridge, Massachusetts 02138;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 dirty="0"/>
              <a:t>Wide-Field Lensing Mass Maps from DES Science Verification Data, V. </a:t>
            </a:r>
            <a:r>
              <a:rPr lang="en-US" sz="1400" dirty="0" err="1"/>
              <a:t>Vikram</a:t>
            </a:r>
            <a:r>
              <a:rPr lang="en-US" sz="1400" dirty="0"/>
              <a:t>, C. Chang, 2015.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sz="1400" dirty="0"/>
          </a:p>
          <a:p>
            <a:r>
              <a:rPr lang="pt-BR" sz="1400" u="sng" dirty="0">
                <a:hlinkClick r:id="rId2"/>
              </a:rPr>
              <a:t>http://des-brazil.linea.gov.br/</a:t>
            </a:r>
            <a:endParaRPr lang="en-US" sz="1400" dirty="0"/>
          </a:p>
          <a:p>
            <a:r>
              <a:rPr lang="pt-BR" sz="1400" u="sng" dirty="0">
                <a:hlinkClick r:id="rId3"/>
              </a:rPr>
              <a:t>http://darkenergydetectives.org/</a:t>
            </a:r>
            <a:endParaRPr lang="en-US" sz="1400" dirty="0"/>
          </a:p>
          <a:p>
            <a:r>
              <a:rPr lang="pt-BR" sz="1400" u="sng" dirty="0">
                <a:hlinkClick r:id="rId4"/>
              </a:rPr>
              <a:t>http://www.darkenergysurvey.org/</a:t>
            </a:r>
            <a:endParaRPr lang="en-US" sz="1400" dirty="0"/>
          </a:p>
          <a:p>
            <a:r>
              <a:rPr lang="pt-BR" sz="1400" u="sng" dirty="0">
                <a:hlinkClick r:id="rId5"/>
              </a:rPr>
              <a:t>http://www.nature.com/news/dark-matter-mapped-at-cosmic-scale-1.17311</a:t>
            </a:r>
            <a:endParaRPr lang="en-US" sz="14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sz="1400" dirty="0"/>
          </a:p>
          <a:p>
            <a:pPr algn="ctr"/>
            <a:endParaRPr lang="pt-BR" sz="1400" dirty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95407" y="6336268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Seminário de Graduação: Cosmologia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computacionais -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48" y="3156466"/>
            <a:ext cx="7620000" cy="1981200"/>
          </a:xfrm>
        </p:spPr>
        <p:txBody>
          <a:bodyPr/>
          <a:lstStyle/>
          <a:p>
            <a:pPr algn="ctr"/>
            <a:r>
              <a:rPr lang="pt-BR" dirty="0"/>
              <a:t>ISRAEL PINHEIRO DE SIQUEIRA</a:t>
            </a:r>
            <a:endParaRPr lang="pt-BR" sz="2400" dirty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7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Porque simulação computacional?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0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pt-BR" dirty="0"/>
              <a:t>Método de monte </a:t>
            </a:r>
            <a:r>
              <a:rPr lang="pt-BR" dirty="0" err="1"/>
              <a:t>carlo</a:t>
            </a:r>
            <a:br>
              <a:rPr lang="pt-BR" dirty="0"/>
            </a:br>
            <a:r>
              <a:rPr lang="pt-BR" dirty="0"/>
              <a:t>Algoritmo de </a:t>
            </a:r>
            <a:r>
              <a:rPr lang="pt-BR" dirty="0" err="1"/>
              <a:t>metrópolis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7200" y="22860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Estudo de propriedades de sistemas matérias em equilíbrio termodinâmico.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Encontrar o </a:t>
            </a:r>
            <a:r>
              <a:rPr lang="pt-BR" dirty="0" err="1"/>
              <a:t>macro-estado</a:t>
            </a:r>
            <a:r>
              <a:rPr lang="pt-BR" dirty="0"/>
              <a:t> de equilíbrio do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Minimização de Energia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6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212459"/>
            <a:ext cx="7493000" cy="56197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Algoritmo de </a:t>
            </a:r>
            <a:r>
              <a:rPr lang="pt-BR" dirty="0" err="1"/>
              <a:t>metrópolis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Algoritmo de </a:t>
            </a:r>
            <a:r>
              <a:rPr lang="pt-BR" dirty="0" err="1"/>
              <a:t>metrópolis</a:t>
            </a:r>
            <a:endParaRPr lang="pt-BR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18333" t="18874" r="48334" b="33696"/>
          <a:stretch/>
        </p:blipFill>
        <p:spPr>
          <a:xfrm>
            <a:off x="1752600" y="1752600"/>
            <a:ext cx="533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8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46495"/>
            <a:ext cx="6183148" cy="46373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pt-BR" dirty="0"/>
              <a:t>Sistema físico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600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57200" y="22860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 em forma de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20nm de 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Superfície de </a:t>
            </a:r>
            <a:r>
              <a:rPr lang="pt-BR" dirty="0" err="1"/>
              <a:t>Ferrita</a:t>
            </a:r>
            <a:r>
              <a:rPr lang="pt-BR" dirty="0"/>
              <a:t> de cobalto (CoFe2O4)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Densidade superficial de carga  = 0.25 C.m-1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Solução eletrolítica de [</a:t>
            </a:r>
            <a:r>
              <a:rPr lang="pt-BR" dirty="0" err="1"/>
              <a:t>NaCl</a:t>
            </a:r>
            <a:r>
              <a:rPr lang="pt-BR" dirty="0"/>
              <a:t>] em Água pura (</a:t>
            </a:r>
            <a:r>
              <a:rPr lang="pt-BR" dirty="0" err="1"/>
              <a:t>ph</a:t>
            </a:r>
            <a:r>
              <a:rPr lang="pt-BR" dirty="0"/>
              <a:t>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Temperatura = 280K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23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914082"/>
          </a:xfrm>
        </p:spPr>
        <p:txBody>
          <a:bodyPr>
            <a:normAutofit/>
          </a:bodyPr>
          <a:lstStyle/>
          <a:p>
            <a:r>
              <a:rPr lang="pt-BR" dirty="0"/>
              <a:t>Condições de contorno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8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7"/>
          <p:cNvCxnSpPr/>
          <p:nvPr/>
        </p:nvCxnSpPr>
        <p:spPr>
          <a:xfrm>
            <a:off x="457200" y="1219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57200" y="22860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Superfície é impenetrável.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Tamanho limitado em 20nm no eixo x e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Condição periódica em 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Ions</a:t>
            </a:r>
            <a:r>
              <a:rPr lang="pt-BR" dirty="0"/>
              <a:t> modelado como esferas sólidas de raio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04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914082"/>
          </a:xfrm>
        </p:spPr>
        <p:txBody>
          <a:bodyPr>
            <a:normAutofit/>
          </a:bodyPr>
          <a:lstStyle/>
          <a:p>
            <a:r>
              <a:rPr lang="pt-BR" dirty="0"/>
              <a:t>Condições de contorno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7" y="5943600"/>
            <a:ext cx="1399903" cy="680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0710" y="63362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Métodos Computacionais - A</a:t>
            </a:r>
          </a:p>
        </p:txBody>
      </p:sp>
      <p:cxnSp>
        <p:nvCxnSpPr>
          <p:cNvPr id="7" name="Straight Connector 8"/>
          <p:cNvCxnSpPr/>
          <p:nvPr/>
        </p:nvCxnSpPr>
        <p:spPr>
          <a:xfrm>
            <a:off x="-838200" y="6324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7200" y="15240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21666" t="38143" r="50000" b="27767"/>
          <a:stretch/>
        </p:blipFill>
        <p:spPr>
          <a:xfrm>
            <a:off x="1981200" y="2216006"/>
            <a:ext cx="5105400" cy="34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01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402</TotalTime>
  <Words>410</Words>
  <Application>Microsoft Office PowerPoint</Application>
  <PresentationFormat>Apresentação na tela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Essential</vt:lpstr>
      <vt:lpstr>Métodos computacionais - A</vt:lpstr>
      <vt:lpstr>Métodos computacionais - A</vt:lpstr>
      <vt:lpstr>Porque simulação computacional?</vt:lpstr>
      <vt:lpstr>Método de monte carlo Algoritmo de metrópolis</vt:lpstr>
      <vt:lpstr> Algoritmo de metrópolis</vt:lpstr>
      <vt:lpstr> Algoritmo de metrópolis</vt:lpstr>
      <vt:lpstr>Sistema físico</vt:lpstr>
      <vt:lpstr>Condições de contorno </vt:lpstr>
      <vt:lpstr>Condições de contorno </vt:lpstr>
      <vt:lpstr>Resultados</vt:lpstr>
      <vt:lpstr>Lentes gravitacionais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Lentes Gravitacionais</dc:title>
  <dc:creator>Israel</dc:creator>
  <cp:lastModifiedBy>Israel Siqueira</cp:lastModifiedBy>
  <cp:revision>67</cp:revision>
  <dcterms:created xsi:type="dcterms:W3CDTF">2015-06-17T16:25:17Z</dcterms:created>
  <dcterms:modified xsi:type="dcterms:W3CDTF">2016-11-29T04:34:39Z</dcterms:modified>
</cp:coreProperties>
</file>