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304" r:id="rId4"/>
    <p:sldId id="291" r:id="rId5"/>
    <p:sldId id="305" r:id="rId6"/>
    <p:sldId id="306" r:id="rId7"/>
    <p:sldId id="307" r:id="rId8"/>
    <p:sldId id="293" r:id="rId9"/>
    <p:sldId id="296" r:id="rId10"/>
    <p:sldId id="298" r:id="rId11"/>
    <p:sldId id="292" r:id="rId12"/>
    <p:sldId id="299" r:id="rId13"/>
    <p:sldId id="300" r:id="rId14"/>
    <p:sldId id="295" r:id="rId15"/>
    <p:sldId id="297" r:id="rId16"/>
    <p:sldId id="308" r:id="rId17"/>
    <p:sldId id="301" r:id="rId18"/>
    <p:sldId id="294" r:id="rId19"/>
    <p:sldId id="302" r:id="rId20"/>
    <p:sldId id="309" r:id="rId21"/>
    <p:sldId id="303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DC76B-26B6-4B9C-BC97-75E3355FA4A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040D-39BC-4C37-B615-31585A904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E76BE9-B1F4-4ABA-B62B-43A0C62384D4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5152"/>
            <a:ext cx="6604007" cy="4953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981199"/>
          </a:xfrm>
        </p:spPr>
        <p:txBody>
          <a:bodyPr/>
          <a:lstStyle/>
          <a:p>
            <a:r>
              <a:rPr lang="pt-BR" sz="4800" dirty="0">
                <a:solidFill>
                  <a:schemeClr val="tx2"/>
                </a:solidFill>
              </a:rPr>
              <a:t>Métodos computacionais -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975258"/>
            <a:ext cx="8432807" cy="68579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Concentração iônica em uma solução eletrolítica em contato com uma superfície</a:t>
            </a:r>
          </a:p>
        </p:txBody>
      </p:sp>
    </p:spTree>
    <p:extLst>
      <p:ext uri="{BB962C8B-B14F-4D97-AF65-F5344CB8AC3E}">
        <p14:creationId xmlns:p14="http://schemas.microsoft.com/office/powerpoint/2010/main" val="252860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Algoritmo de </a:t>
            </a:r>
            <a:r>
              <a:rPr lang="pt-BR" dirty="0" err="1"/>
              <a:t>metrópolis</a:t>
            </a:r>
            <a:endParaRPr lang="pt-B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18333" t="18874" r="48334" b="33696"/>
          <a:stretch/>
        </p:blipFill>
        <p:spPr>
          <a:xfrm>
            <a:off x="1752600" y="1752600"/>
            <a:ext cx="533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46495"/>
            <a:ext cx="6183148" cy="46373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Sistema físico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7200" y="22860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 em forma de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20nm de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Superfície de </a:t>
            </a:r>
            <a:r>
              <a:rPr lang="pt-BR" dirty="0" err="1"/>
              <a:t>Ferrita</a:t>
            </a:r>
            <a:r>
              <a:rPr lang="pt-BR" dirty="0"/>
              <a:t> de cobalto (CoFe2O4)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Densidade superficial de carga  = 0.25 C.m-1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Solução eletrolítica de [</a:t>
            </a:r>
            <a:r>
              <a:rPr lang="pt-BR" dirty="0" err="1"/>
              <a:t>NaCl</a:t>
            </a:r>
            <a:r>
              <a:rPr lang="pt-BR" dirty="0"/>
              <a:t>] em Água pura (</a:t>
            </a:r>
            <a:r>
              <a:rPr lang="pt-BR" dirty="0" err="1"/>
              <a:t>ph</a:t>
            </a:r>
            <a:r>
              <a:rPr lang="pt-BR" dirty="0"/>
              <a:t>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Temperatura = 280K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23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318"/>
            <a:ext cx="7696200" cy="914082"/>
          </a:xfrm>
        </p:spPr>
        <p:txBody>
          <a:bodyPr>
            <a:normAutofit fontScale="90000"/>
          </a:bodyPr>
          <a:lstStyle/>
          <a:p>
            <a:r>
              <a:rPr lang="pt-BR" dirty="0"/>
              <a:t>Energia potencial de interação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447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/>
          <a:srcRect l="44167" t="63340" r="19675" b="20356"/>
          <a:stretch/>
        </p:blipFill>
        <p:spPr>
          <a:xfrm>
            <a:off x="719362" y="2508767"/>
            <a:ext cx="781503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318"/>
            <a:ext cx="7696200" cy="914082"/>
          </a:xfrm>
        </p:spPr>
        <p:txBody>
          <a:bodyPr>
            <a:normAutofit fontScale="90000"/>
          </a:bodyPr>
          <a:lstStyle/>
          <a:p>
            <a:r>
              <a:rPr lang="pt-BR" dirty="0"/>
              <a:t>Energia potencial de interação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447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18333" t="24802" r="33333" b="42589"/>
          <a:stretch/>
        </p:blipFill>
        <p:spPr>
          <a:xfrm>
            <a:off x="471054" y="2057400"/>
            <a:ext cx="803563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14082"/>
          </a:xfrm>
        </p:spPr>
        <p:txBody>
          <a:bodyPr>
            <a:normAutofit/>
          </a:bodyPr>
          <a:lstStyle/>
          <a:p>
            <a:r>
              <a:rPr lang="pt-BR" dirty="0"/>
              <a:t>Condições de contorno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/>
          <p:cNvCxnSpPr/>
          <p:nvPr/>
        </p:nvCxnSpPr>
        <p:spPr>
          <a:xfrm>
            <a:off x="457200" y="1219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57200" y="22860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Superfície é impenetrável.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Tamanho limitado em 20nm no eixo x e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Condição periódica em 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Ions</a:t>
            </a:r>
            <a:r>
              <a:rPr lang="pt-BR" dirty="0"/>
              <a:t> modelados como esferas sólidas de raio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04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14082"/>
          </a:xfrm>
        </p:spPr>
        <p:txBody>
          <a:bodyPr>
            <a:normAutofit/>
          </a:bodyPr>
          <a:lstStyle/>
          <a:p>
            <a:r>
              <a:rPr lang="pt-BR" dirty="0"/>
              <a:t>Condições de contorno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7200" y="1524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21666" t="38143" r="50000" b="27767"/>
          <a:stretch/>
        </p:blipFill>
        <p:spPr>
          <a:xfrm>
            <a:off x="1981200" y="2216006"/>
            <a:ext cx="5105400" cy="34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0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14082"/>
          </a:xfrm>
        </p:spPr>
        <p:txBody>
          <a:bodyPr>
            <a:normAutofit/>
          </a:bodyPr>
          <a:lstStyle/>
          <a:p>
            <a:r>
              <a:rPr lang="pt-BR" dirty="0"/>
              <a:t>algoritmo</a:t>
            </a: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13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14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"/>
          <p:cNvCxnSpPr/>
          <p:nvPr/>
        </p:nvCxnSpPr>
        <p:spPr>
          <a:xfrm>
            <a:off x="457200" y="1219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7200" y="15240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Sorteia o vetor inicial – calcula o potencial de interação inicial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Inicia o programa com as condições iniciais (</a:t>
            </a:r>
            <a:r>
              <a:rPr lang="pt-BR" dirty="0" err="1"/>
              <a:t>Temperatura,etc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Calcula os potenciais de interação para </a:t>
            </a:r>
            <a:r>
              <a:rPr lang="pt-BR" dirty="0" err="1"/>
              <a:t>r+dr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Roda o </a:t>
            </a:r>
            <a:r>
              <a:rPr lang="pt-BR" dirty="0" err="1"/>
              <a:t>algoritimo</a:t>
            </a:r>
            <a:r>
              <a:rPr lang="pt-BR" dirty="0"/>
              <a:t> de metrópoles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cada 50 iterações verifica a porcentagem de aceito/rejeitado – rejeitado &gt;= 60% ajusta </a:t>
            </a:r>
            <a:r>
              <a:rPr lang="pt-BR" dirty="0" err="1"/>
              <a:t>dr</a:t>
            </a:r>
            <a:r>
              <a:rPr lang="pt-BR" dirty="0"/>
              <a:t> em -5%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Após 3000 iterações verifica a energia mínima alcançada no processo. Se a energia mínima for menor que a anterior roda mais 6000 vezes e verifica a energia. Se o mínimo foi alcançado para o programa.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17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153400" cy="13716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Resultados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1293"/>
            <a:ext cx="6629408" cy="494719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990282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1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699510"/>
            <a:ext cx="7315215" cy="54589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990282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4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computacionais -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48" y="3156466"/>
            <a:ext cx="7620000" cy="1981200"/>
          </a:xfrm>
        </p:spPr>
        <p:txBody>
          <a:bodyPr/>
          <a:lstStyle/>
          <a:p>
            <a:pPr algn="ctr"/>
            <a:r>
              <a:rPr lang="pt-BR" dirty="0"/>
              <a:t>ISRAEL PINHEIRO DE SIQUEIRA</a:t>
            </a:r>
            <a:endParaRPr lang="pt-BR" sz="2400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7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1" y="789738"/>
            <a:ext cx="7315215" cy="54589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990282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1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6400" y="2438400"/>
            <a:ext cx="5791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Agradecimentos!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Perguntas?</a:t>
            </a: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13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14" name="Straight Connector 7"/>
          <p:cNvCxnSpPr/>
          <p:nvPr/>
        </p:nvCxnSpPr>
        <p:spPr>
          <a:xfrm>
            <a:off x="533400" y="990282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0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8614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48" y="1752600"/>
            <a:ext cx="7620000" cy="3962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Intermolecular </a:t>
            </a:r>
            <a:r>
              <a:rPr lang="pt-BR" b="0" dirty="0" err="1"/>
              <a:t>and</a:t>
            </a:r>
            <a:r>
              <a:rPr lang="pt-BR" b="0" dirty="0"/>
              <a:t> </a:t>
            </a:r>
            <a:r>
              <a:rPr lang="pt-BR" b="0" dirty="0" err="1"/>
              <a:t>surface</a:t>
            </a:r>
            <a:r>
              <a:rPr lang="pt-BR" b="0" dirty="0"/>
              <a:t> forces (Jacob N. </a:t>
            </a:r>
            <a:r>
              <a:rPr lang="pt-BR" b="0" dirty="0" err="1"/>
              <a:t>Israelachavili</a:t>
            </a:r>
            <a:r>
              <a:rPr lang="pt-BR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 err="1"/>
              <a:t>Metodos</a:t>
            </a:r>
            <a:r>
              <a:rPr lang="pt-BR" b="0" dirty="0"/>
              <a:t> computacionais da </a:t>
            </a:r>
            <a:r>
              <a:rPr lang="pt-BR" b="0" dirty="0" err="1"/>
              <a:t>Fsica</a:t>
            </a:r>
            <a:r>
              <a:rPr lang="pt-BR" b="0" dirty="0"/>
              <a:t> (Claudio Scherer)</a:t>
            </a:r>
            <a:endParaRPr lang="pt-BR" sz="1400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95407" y="6336268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Seminário de Graduação: Cosmologia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2954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584967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Simulação computacional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Porque simulação computacional?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7500" t="41106" r="25000" b="38143"/>
          <a:stretch/>
        </p:blipFill>
        <p:spPr>
          <a:xfrm>
            <a:off x="990600" y="2895600"/>
            <a:ext cx="6760029" cy="13716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28800" y="2209800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Equação de Poisson-Boltzmann</a:t>
            </a:r>
          </a:p>
        </p:txBody>
      </p:sp>
    </p:spTree>
    <p:extLst>
      <p:ext uri="{BB962C8B-B14F-4D97-AF65-F5344CB8AC3E}">
        <p14:creationId xmlns:p14="http://schemas.microsoft.com/office/powerpoint/2010/main" val="100180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Porque simulação computacional?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508839" y="19008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Potenciais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8334" t="2569" r="13333" b="26285"/>
          <a:stretch/>
        </p:blipFill>
        <p:spPr>
          <a:xfrm>
            <a:off x="480391" y="1848741"/>
            <a:ext cx="7981290" cy="40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Porque simulação computacional?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57200" y="2286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Equação PB depende da continuidade do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Outras forças não estão incluídas na equação PB (ex. van der </a:t>
            </a:r>
            <a:r>
              <a:rPr lang="pt-BR" dirty="0" err="1"/>
              <a:t>Walls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77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802" cy="1371600"/>
          </a:xfrm>
        </p:spPr>
        <p:txBody>
          <a:bodyPr>
            <a:normAutofit/>
          </a:bodyPr>
          <a:lstStyle/>
          <a:p>
            <a:r>
              <a:rPr lang="pt-BR" dirty="0"/>
              <a:t>Simulação computacional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7200" y="22860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Tudo em um só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Bibliotecas de alto nível (FFT, </a:t>
            </a:r>
            <a:r>
              <a:rPr lang="pt-BR" dirty="0" err="1"/>
              <a:t>Fitting</a:t>
            </a:r>
            <a:r>
              <a:rPr lang="pt-BR" dirty="0"/>
              <a:t>, Funções especiais, BLAS,LAPACK,MKL, CUDA,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http://www.ozassignmenthelp.com.au/wp-content/uploads/2013/07/python-programming-assignment-hel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1" y="4311404"/>
            <a:ext cx="2928937" cy="10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donnemartin/data-science-ipython-notebooks/master/images/sci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31" y="4345403"/>
            <a:ext cx="2140271" cy="7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17" y="3694456"/>
            <a:ext cx="1704897" cy="1349716"/>
          </a:xfrm>
          <a:prstGeom prst="rect">
            <a:avLst/>
          </a:prstGeom>
        </p:spPr>
      </p:pic>
      <p:pic>
        <p:nvPicPr>
          <p:cNvPr id="1030" name="Picture 6" descr="https://i1.wp.com/matplotlib.org/mpl_examples/api/logo2.hir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38367"/>
            <a:ext cx="2210602" cy="40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pt-BR" dirty="0"/>
              <a:t>Método de monte </a:t>
            </a:r>
            <a:r>
              <a:rPr lang="pt-BR" dirty="0" err="1"/>
              <a:t>carlo</a:t>
            </a:r>
            <a:br>
              <a:rPr lang="pt-BR" dirty="0"/>
            </a:br>
            <a:r>
              <a:rPr lang="pt-BR" dirty="0"/>
              <a:t>Algoritmo de </a:t>
            </a:r>
            <a:r>
              <a:rPr lang="pt-BR" dirty="0" err="1"/>
              <a:t>metrópolis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7200" y="2286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Estudo de propriedades de sistemas matérias em equilíbrio termodinâmico.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Encontrar o </a:t>
            </a:r>
            <a:r>
              <a:rPr lang="pt-BR" dirty="0" err="1"/>
              <a:t>macro-estado</a:t>
            </a:r>
            <a:r>
              <a:rPr lang="pt-BR" dirty="0"/>
              <a:t> de equilíbrio do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Minimização de Energia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69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212459"/>
            <a:ext cx="7493000" cy="56197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Algoritmo de </a:t>
            </a:r>
            <a:r>
              <a:rPr lang="pt-BR" dirty="0" err="1"/>
              <a:t>metrópolis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1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546</TotalTime>
  <Words>411</Words>
  <Application>Microsoft Office PowerPoint</Application>
  <PresentationFormat>Apresentação na tela (4:3)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Essential</vt:lpstr>
      <vt:lpstr>Métodos computacionais - A</vt:lpstr>
      <vt:lpstr>Métodos computacionais - A</vt:lpstr>
      <vt:lpstr>Simulação computacional</vt:lpstr>
      <vt:lpstr>Porque simulação computacional?</vt:lpstr>
      <vt:lpstr>Porque simulação computacional?</vt:lpstr>
      <vt:lpstr>Porque simulação computacional?</vt:lpstr>
      <vt:lpstr>Simulação computacional</vt:lpstr>
      <vt:lpstr>Método de monte carlo Algoritmo de metrópolis</vt:lpstr>
      <vt:lpstr> Algoritmo de metrópolis</vt:lpstr>
      <vt:lpstr> Algoritmo de metrópolis</vt:lpstr>
      <vt:lpstr>Sistema físico</vt:lpstr>
      <vt:lpstr>Energia potencial de interação</vt:lpstr>
      <vt:lpstr>Energia potencial de interação</vt:lpstr>
      <vt:lpstr>Condições de contorno </vt:lpstr>
      <vt:lpstr>Condições de contorno </vt:lpstr>
      <vt:lpstr>algoritmo</vt:lpstr>
      <vt:lpstr>Resultados</vt:lpstr>
      <vt:lpstr>Resultados</vt:lpstr>
      <vt:lpstr>Resultados</vt:lpstr>
      <vt:lpstr>Resultados</vt:lpstr>
      <vt:lpstr>Agradecimentos!  Perguntas?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Lentes Gravitacionais</dc:title>
  <dc:creator>Israel</dc:creator>
  <cp:lastModifiedBy>Israel Siqueira</cp:lastModifiedBy>
  <cp:revision>84</cp:revision>
  <dcterms:created xsi:type="dcterms:W3CDTF">2015-06-17T16:25:17Z</dcterms:created>
  <dcterms:modified xsi:type="dcterms:W3CDTF">2016-11-29T12:43:35Z</dcterms:modified>
</cp:coreProperties>
</file>