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raft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Draft.</a:t>
            </a:r>
          </a:p>
        </p:txBody>
      </p:sp>
      <p:sp>
        <p:nvSpPr>
          <p:cNvPr id="23" name="SC203 - Scientific Research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SC203 - Scientific Research</a:t>
            </a:r>
          </a:p>
          <a:p>
            <a:pPr defTabSz="537463">
              <a:defRPr sz="3404"/>
            </a:pPr>
            <a:r>
              <a:t>Group 1615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roblem statemen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etect logo in images."/>
          <p:cNvSpPr txBox="1"/>
          <p:nvPr>
            <p:ph type="subTitle" sz="quarter" idx="1"/>
          </p:nvPr>
        </p:nvSpPr>
        <p:spPr>
          <a:xfrm>
            <a:off x="1270000" y="1709604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Detect logo in images.</a:t>
            </a:r>
          </a:p>
        </p:txBody>
      </p:sp>
      <p:sp>
        <p:nvSpPr>
          <p:cNvPr id="54" name="Line"/>
          <p:cNvSpPr/>
          <p:nvPr/>
        </p:nvSpPr>
        <p:spPr>
          <a:xfrm>
            <a:off x="6502399" y="2725057"/>
            <a:ext cx="1" cy="668246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" name="Recognize what is this logo."/>
          <p:cNvSpPr txBox="1"/>
          <p:nvPr/>
        </p:nvSpPr>
        <p:spPr>
          <a:xfrm>
            <a:off x="1269999" y="3694432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Recognize what is this logo.</a:t>
            </a:r>
          </a:p>
        </p:txBody>
      </p:sp>
      <p:sp>
        <p:nvSpPr>
          <p:cNvPr id="56" name="#Our first step"/>
          <p:cNvSpPr txBox="1"/>
          <p:nvPr/>
        </p:nvSpPr>
        <p:spPr>
          <a:xfrm>
            <a:off x="99468" y="5125863"/>
            <a:ext cx="3595858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700"/>
            </a:lvl1pPr>
          </a:lstStyle>
          <a:p>
            <a:pPr/>
            <a:r>
              <a:t>#Our first step</a:t>
            </a:r>
          </a:p>
        </p:txBody>
      </p:sp>
      <p:sp>
        <p:nvSpPr>
          <p:cNvPr id="57" name="Detect HCMUS logo in images"/>
          <p:cNvSpPr txBox="1"/>
          <p:nvPr/>
        </p:nvSpPr>
        <p:spPr>
          <a:xfrm>
            <a:off x="1028383" y="5974155"/>
            <a:ext cx="7030559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Detect HCMUS logo in images</a:t>
            </a:r>
          </a:p>
        </p:txBody>
      </p:sp>
      <p:sp>
        <p:nvSpPr>
          <p:cNvPr id="58" name="For this first step we have to collect images that has HCMUS logo"/>
          <p:cNvSpPr txBox="1"/>
          <p:nvPr/>
        </p:nvSpPr>
        <p:spPr>
          <a:xfrm>
            <a:off x="1175829" y="7148026"/>
            <a:ext cx="7030560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37463">
              <a:defRPr b="0" sz="3404"/>
            </a:lvl1pPr>
          </a:lstStyle>
          <a:p>
            <a:pPr/>
            <a:r>
              <a:t>For this first step we have to collect images that has HCMUS logo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a collection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collection.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We chose to collect data from Facebook"/>
          <p:cNvSpPr txBox="1"/>
          <p:nvPr>
            <p:ph type="subTitle" sz="quarter" idx="1"/>
          </p:nvPr>
        </p:nvSpPr>
        <p:spPr>
          <a:xfrm>
            <a:off x="1270000" y="2059156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We chose to collect data from Facebook</a:t>
            </a:r>
          </a:p>
        </p:txBody>
      </p:sp>
      <p:sp>
        <p:nvSpPr>
          <p:cNvPr id="63" name="Line"/>
          <p:cNvSpPr/>
          <p:nvPr/>
        </p:nvSpPr>
        <p:spPr>
          <a:xfrm>
            <a:off x="6502399" y="2735482"/>
            <a:ext cx="1" cy="668246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" name="Classify images in two group"/>
          <p:cNvSpPr txBox="1"/>
          <p:nvPr/>
        </p:nvSpPr>
        <p:spPr>
          <a:xfrm>
            <a:off x="1269999" y="3769538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Classify images in two group</a:t>
            </a:r>
          </a:p>
        </p:txBody>
      </p:sp>
      <p:sp>
        <p:nvSpPr>
          <p:cNvPr id="65" name="1. Images have HCMUS logo"/>
          <p:cNvSpPr txBox="1"/>
          <p:nvPr/>
        </p:nvSpPr>
        <p:spPr>
          <a:xfrm>
            <a:off x="-1758360" y="4692750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0" sz="3700"/>
            </a:pPr>
            <a:r>
              <a:t>1. Images </a:t>
            </a:r>
            <a:r>
              <a:rPr b="1"/>
              <a:t>have HCMUS logo</a:t>
            </a:r>
          </a:p>
        </p:txBody>
      </p:sp>
      <p:sp>
        <p:nvSpPr>
          <p:cNvPr id="66" name="2. Images don’t have HCMUS logo"/>
          <p:cNvSpPr txBox="1"/>
          <p:nvPr/>
        </p:nvSpPr>
        <p:spPr>
          <a:xfrm>
            <a:off x="-1109595" y="5479920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0" sz="3700"/>
            </a:pPr>
            <a:r>
              <a:t>2. Images </a:t>
            </a:r>
            <a:r>
              <a:rPr b="1"/>
              <a:t>don’t have HCMUS logo</a:t>
            </a:r>
          </a:p>
        </p:txBody>
      </p:sp>
      <p:sp>
        <p:nvSpPr>
          <p:cNvPr id="67" name="Line"/>
          <p:cNvSpPr/>
          <p:nvPr/>
        </p:nvSpPr>
        <p:spPr>
          <a:xfrm>
            <a:off x="6502400" y="6327479"/>
            <a:ext cx="1" cy="668247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" name="Detect HCMUS logo in images"/>
          <p:cNvSpPr txBox="1"/>
          <p:nvPr/>
        </p:nvSpPr>
        <p:spPr>
          <a:xfrm>
            <a:off x="1269999" y="7112073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Detect HCMUS logo in images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urther work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Further work.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ognize Vietnamese brands"/>
          <p:cNvSpPr txBox="1"/>
          <p:nvPr>
            <p:ph type="subTitle" sz="quarter" idx="1"/>
          </p:nvPr>
        </p:nvSpPr>
        <p:spPr>
          <a:xfrm>
            <a:off x="1270000" y="4732261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Recognize Vietnamese brands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ember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Members</a:t>
            </a:r>
          </a:p>
        </p:txBody>
      </p:sp>
      <p:sp>
        <p:nvSpPr>
          <p:cNvPr id="26" name="Đỗ Thái Bảo: 1651059"/>
          <p:cNvSpPr txBox="1"/>
          <p:nvPr>
            <p:ph type="subTitle" sz="quarter" idx="1"/>
          </p:nvPr>
        </p:nvSpPr>
        <p:spPr>
          <a:xfrm>
            <a:off x="508000" y="6184900"/>
            <a:ext cx="10464800" cy="1350434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Đỗ Thái Bảo: 1651059</a:t>
            </a:r>
          </a:p>
        </p:txBody>
      </p:sp>
      <p:sp>
        <p:nvSpPr>
          <p:cNvPr id="27" name="Nguyễn Bá Nhật Khánh: 1651048"/>
          <p:cNvSpPr txBox="1"/>
          <p:nvPr/>
        </p:nvSpPr>
        <p:spPr>
          <a:xfrm>
            <a:off x="520699" y="6922133"/>
            <a:ext cx="10464801" cy="1350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Nguyễn Bá Nhật Khánh: 1651048</a:t>
            </a:r>
          </a:p>
        </p:txBody>
      </p:sp>
      <p:sp>
        <p:nvSpPr>
          <p:cNvPr id="28" name="Trần Thế Lộc: 1651022"/>
          <p:cNvSpPr txBox="1"/>
          <p:nvPr/>
        </p:nvSpPr>
        <p:spPr>
          <a:xfrm>
            <a:off x="520699" y="7636933"/>
            <a:ext cx="10464801" cy="1350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Trần Thế Lộc: 1651022</a:t>
            </a:r>
          </a:p>
        </p:txBody>
      </p:sp>
      <p:sp>
        <p:nvSpPr>
          <p:cNvPr id="29" name="Hà Nhật Minh:  1651064"/>
          <p:cNvSpPr txBox="1"/>
          <p:nvPr/>
        </p:nvSpPr>
        <p:spPr>
          <a:xfrm>
            <a:off x="520700" y="8368464"/>
            <a:ext cx="10464801" cy="1350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Hà Nhật Minh:  1651064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1.8 Millions pictures posted everyday"/>
          <p:cNvSpPr txBox="1"/>
          <p:nvPr>
            <p:ph type="ctrTitle"/>
          </p:nvPr>
        </p:nvSpPr>
        <p:spPr>
          <a:xfrm>
            <a:off x="1269999" y="3843837"/>
            <a:ext cx="11324082" cy="1465080"/>
          </a:xfrm>
          <a:prstGeom prst="rect">
            <a:avLst/>
          </a:prstGeom>
        </p:spPr>
        <p:txBody>
          <a:bodyPr/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1.8 Millions pictures posted everyday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servation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Observation.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use logo recognition to understand who is using their products and how they’re using them"/>
          <p:cNvSpPr txBox="1"/>
          <p:nvPr>
            <p:ph type="subTitle" sz="quarter" idx="1"/>
          </p:nvPr>
        </p:nvSpPr>
        <p:spPr>
          <a:xfrm>
            <a:off x="1270000" y="4311649"/>
            <a:ext cx="10464801" cy="1130301"/>
          </a:xfrm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company use </a:t>
            </a:r>
            <a:r>
              <a:rPr b="1"/>
              <a:t>logo recognition</a:t>
            </a:r>
            <a:r>
              <a:t> to understand who is using their products and how they’re using them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Question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Question?</a:t>
            </a:r>
          </a:p>
        </p:txBody>
      </p:sp>
      <p:sp>
        <p:nvSpPr>
          <p:cNvPr id="38" name="Why company needs invest logo recognition tools?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3552"/>
            </a:lvl1pPr>
          </a:lstStyle>
          <a:p>
            <a:pPr/>
            <a:r>
              <a:t>Why company needs invest logo recognition tools?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With logo recognition. They can detect their brands  in customer pictures"/>
          <p:cNvSpPr txBox="1"/>
          <p:nvPr>
            <p:ph type="subTitle" sz="quarter" idx="1"/>
          </p:nvPr>
        </p:nvSpPr>
        <p:spPr>
          <a:xfrm>
            <a:off x="1270000" y="1739093"/>
            <a:ext cx="10464801" cy="1130301"/>
          </a:xfrm>
          <a:prstGeom prst="rect">
            <a:avLst/>
          </a:prstGeom>
        </p:spPr>
        <p:txBody>
          <a:bodyPr/>
          <a:lstStyle/>
          <a:p>
            <a:pPr algn="l" defTabSz="537463">
              <a:defRPr sz="3404"/>
            </a:pPr>
            <a:r>
              <a:t>With </a:t>
            </a:r>
            <a:r>
              <a:rPr b="1"/>
              <a:t>logo recognition. </a:t>
            </a:r>
            <a:r>
              <a:t>They can detect their </a:t>
            </a:r>
            <a:r>
              <a:rPr b="1"/>
              <a:t>brands </a:t>
            </a:r>
            <a:r>
              <a:t> in customer pictures</a:t>
            </a:r>
          </a:p>
        </p:txBody>
      </p:sp>
      <p:sp>
        <p:nvSpPr>
          <p:cNvPr id="41" name="1. Identify and monitor crises."/>
          <p:cNvSpPr txBox="1"/>
          <p:nvPr/>
        </p:nvSpPr>
        <p:spPr>
          <a:xfrm>
            <a:off x="1269999" y="3266837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/>
            </a:lvl1pPr>
          </a:lstStyle>
          <a:p>
            <a:pPr/>
            <a:r>
              <a:t>1. Identify and monitor crises.</a:t>
            </a:r>
          </a:p>
        </p:txBody>
      </p:sp>
      <p:sp>
        <p:nvSpPr>
          <p:cNvPr id="42" name="2. Brand protection"/>
          <p:cNvSpPr txBox="1"/>
          <p:nvPr/>
        </p:nvSpPr>
        <p:spPr>
          <a:xfrm>
            <a:off x="1270000" y="4311650"/>
            <a:ext cx="10464800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/>
            </a:lvl1pPr>
          </a:lstStyle>
          <a:p>
            <a:pPr/>
            <a:r>
              <a:t>2. Brand protection</a:t>
            </a:r>
          </a:p>
        </p:txBody>
      </p:sp>
      <p:sp>
        <p:nvSpPr>
          <p:cNvPr id="43" name="3. Re-evaluate sponsorship"/>
          <p:cNvSpPr txBox="1"/>
          <p:nvPr/>
        </p:nvSpPr>
        <p:spPr>
          <a:xfrm>
            <a:off x="1270000" y="5284798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/>
            </a:lvl1pPr>
          </a:lstStyle>
          <a:p>
            <a:pPr/>
            <a:r>
              <a:t>3. Re-evaluate sponsorship</a:t>
            </a:r>
          </a:p>
        </p:txBody>
      </p:sp>
      <p:sp>
        <p:nvSpPr>
          <p:cNvPr id="44" name="4. Customer services: delivery logistic"/>
          <p:cNvSpPr txBox="1"/>
          <p:nvPr/>
        </p:nvSpPr>
        <p:spPr>
          <a:xfrm>
            <a:off x="1270000" y="6243201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/>
            </a:lvl1pPr>
          </a:lstStyle>
          <a:p>
            <a:pPr/>
            <a:r>
              <a:t>4. Customer services: delivery logistic</a:t>
            </a:r>
          </a:p>
        </p:txBody>
      </p:sp>
      <p:sp>
        <p:nvSpPr>
          <p:cNvPr id="45" name="5. Learn about customer survey without disturbing"/>
          <p:cNvSpPr txBox="1"/>
          <p:nvPr/>
        </p:nvSpPr>
        <p:spPr>
          <a:xfrm>
            <a:off x="1270000" y="7302759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66674">
              <a:defRPr b="0" sz="3589"/>
            </a:lvl1pPr>
          </a:lstStyle>
          <a:p>
            <a:pPr/>
            <a:r>
              <a:t>5. Learn about customer survey without disturbing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Hypothesis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Hypothesis.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ase on available algorithm. We can improve to recognize brands logo in images."/>
          <p:cNvSpPr txBox="1"/>
          <p:nvPr>
            <p:ph type="subTitle" sz="quarter" idx="1"/>
          </p:nvPr>
        </p:nvSpPr>
        <p:spPr>
          <a:xfrm>
            <a:off x="1270000" y="4311650"/>
            <a:ext cx="10464800" cy="1130300"/>
          </a:xfrm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Base on available algorithm. We can improve to recognize brands logo in images.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