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1" d="100"/>
          <a:sy n="101" d="100"/>
        </p:scale>
        <p:origin x="9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el Eteiwi" userId="7324acad35462994" providerId="LiveId" clId="{7273CD94-D929-4A9A-A790-FEE539267B73}"/>
    <pc:docChg chg="undo redo custSel addSld delSld modSld sldOrd">
      <pc:chgData name="Amel Eteiwi" userId="7324acad35462994" providerId="LiveId" clId="{7273CD94-D929-4A9A-A790-FEE539267B73}" dt="2024-08-25T17:55:53.026" v="1648" actId="2711"/>
      <pc:docMkLst>
        <pc:docMk/>
      </pc:docMkLst>
      <pc:sldChg chg="modSp mod">
        <pc:chgData name="Amel Eteiwi" userId="7324acad35462994" providerId="LiveId" clId="{7273CD94-D929-4A9A-A790-FEE539267B73}" dt="2024-08-25T13:52:11.571" v="4" actId="1076"/>
        <pc:sldMkLst>
          <pc:docMk/>
          <pc:sldMk cId="2869820023" sldId="256"/>
        </pc:sldMkLst>
        <pc:spChg chg="mod">
          <ac:chgData name="Amel Eteiwi" userId="7324acad35462994" providerId="LiveId" clId="{7273CD94-D929-4A9A-A790-FEE539267B73}" dt="2024-08-25T13:52:11.571" v="4" actId="1076"/>
          <ac:spMkLst>
            <pc:docMk/>
            <pc:sldMk cId="2869820023" sldId="256"/>
            <ac:spMk id="2" creationId="{A7D428CF-4ABD-4A96-0553-A3BF51500BEA}"/>
          </ac:spMkLst>
        </pc:spChg>
        <pc:spChg chg="mod">
          <ac:chgData name="Amel Eteiwi" userId="7324acad35462994" providerId="LiveId" clId="{7273CD94-D929-4A9A-A790-FEE539267B73}" dt="2024-08-25T13:52:07.672" v="3" actId="1076"/>
          <ac:spMkLst>
            <pc:docMk/>
            <pc:sldMk cId="2869820023" sldId="256"/>
            <ac:spMk id="3" creationId="{EEC0888E-6940-1C56-599A-346F14F1A4F8}"/>
          </ac:spMkLst>
        </pc:spChg>
      </pc:sldChg>
      <pc:sldChg chg="addSp delSp modSp mod">
        <pc:chgData name="Amel Eteiwi" userId="7324acad35462994" providerId="LiveId" clId="{7273CD94-D929-4A9A-A790-FEE539267B73}" dt="2024-08-25T16:12:01.149" v="1171" actId="478"/>
        <pc:sldMkLst>
          <pc:docMk/>
          <pc:sldMk cId="3927792721" sldId="257"/>
        </pc:sldMkLst>
        <pc:spChg chg="mod">
          <ac:chgData name="Amel Eteiwi" userId="7324acad35462994" providerId="LiveId" clId="{7273CD94-D929-4A9A-A790-FEE539267B73}" dt="2024-08-25T14:16:34.541" v="228" actId="113"/>
          <ac:spMkLst>
            <pc:docMk/>
            <pc:sldMk cId="3927792721" sldId="257"/>
            <ac:spMk id="2" creationId="{F9EB173F-9605-7C8A-7705-EDFD8BA467AC}"/>
          </ac:spMkLst>
        </pc:spChg>
        <pc:spChg chg="add mod">
          <ac:chgData name="Amel Eteiwi" userId="7324acad35462994" providerId="LiveId" clId="{7273CD94-D929-4A9A-A790-FEE539267B73}" dt="2024-08-25T14:16:24.709" v="225" actId="1076"/>
          <ac:spMkLst>
            <pc:docMk/>
            <pc:sldMk cId="3927792721" sldId="257"/>
            <ac:spMk id="3" creationId="{35FBBB3C-B214-5256-1781-7AAB683DCD87}"/>
          </ac:spMkLst>
        </pc:spChg>
        <pc:spChg chg="mod">
          <ac:chgData name="Amel Eteiwi" userId="7324acad35462994" providerId="LiveId" clId="{7273CD94-D929-4A9A-A790-FEE539267B73}" dt="2024-08-25T14:16:31.435" v="227" actId="1076"/>
          <ac:spMkLst>
            <pc:docMk/>
            <pc:sldMk cId="3927792721" sldId="257"/>
            <ac:spMk id="4" creationId="{884CBCD1-73A8-C56B-DA73-1F115F1C2B17}"/>
          </ac:spMkLst>
        </pc:spChg>
        <pc:spChg chg="add mod">
          <ac:chgData name="Amel Eteiwi" userId="7324acad35462994" providerId="LiveId" clId="{7273CD94-D929-4A9A-A790-FEE539267B73}" dt="2024-08-25T14:16:27.546" v="226" actId="1076"/>
          <ac:spMkLst>
            <pc:docMk/>
            <pc:sldMk cId="3927792721" sldId="257"/>
            <ac:spMk id="5" creationId="{264A5B20-9CC7-B8E7-464E-3F1ADA2A76D4}"/>
          </ac:spMkLst>
        </pc:spChg>
        <pc:spChg chg="add del mod">
          <ac:chgData name="Amel Eteiwi" userId="7324acad35462994" providerId="LiveId" clId="{7273CD94-D929-4A9A-A790-FEE539267B73}" dt="2024-08-25T16:12:01.149" v="1171" actId="478"/>
          <ac:spMkLst>
            <pc:docMk/>
            <pc:sldMk cId="3927792721" sldId="257"/>
            <ac:spMk id="6" creationId="{3CBF831C-BF21-AFD0-C89C-E335EF1F65AB}"/>
          </ac:spMkLst>
        </pc:spChg>
      </pc:sldChg>
      <pc:sldChg chg="addSp delSp modSp mod">
        <pc:chgData name="Amel Eteiwi" userId="7324acad35462994" providerId="LiveId" clId="{7273CD94-D929-4A9A-A790-FEE539267B73}" dt="2024-08-25T17:42:17.188" v="1516" actId="113"/>
        <pc:sldMkLst>
          <pc:docMk/>
          <pc:sldMk cId="2334148526" sldId="258"/>
        </pc:sldMkLst>
        <pc:spChg chg="add del mod">
          <ac:chgData name="Amel Eteiwi" userId="7324acad35462994" providerId="LiveId" clId="{7273CD94-D929-4A9A-A790-FEE539267B73}" dt="2024-08-25T17:39:51.808" v="1478" actId="20577"/>
          <ac:spMkLst>
            <pc:docMk/>
            <pc:sldMk cId="2334148526" sldId="258"/>
            <ac:spMk id="6" creationId="{A61028D9-21B1-4D24-BCB9-A43EF8077A6F}"/>
          </ac:spMkLst>
        </pc:spChg>
        <pc:spChg chg="add">
          <ac:chgData name="Amel Eteiwi" userId="7324acad35462994" providerId="LiveId" clId="{7273CD94-D929-4A9A-A790-FEE539267B73}" dt="2024-08-25T14:10:31.607" v="144"/>
          <ac:spMkLst>
            <pc:docMk/>
            <pc:sldMk cId="2334148526" sldId="258"/>
            <ac:spMk id="7" creationId="{2910BE71-2F0F-D53F-E4E3-66489A9C4361}"/>
          </ac:spMkLst>
        </pc:spChg>
        <pc:spChg chg="add del mod">
          <ac:chgData name="Amel Eteiwi" userId="7324acad35462994" providerId="LiveId" clId="{7273CD94-D929-4A9A-A790-FEE539267B73}" dt="2024-08-25T14:10:39.628" v="150"/>
          <ac:spMkLst>
            <pc:docMk/>
            <pc:sldMk cId="2334148526" sldId="258"/>
            <ac:spMk id="8" creationId="{052FB160-B23A-9EB6-97DE-A4A664ECE47F}"/>
          </ac:spMkLst>
        </pc:spChg>
        <pc:spChg chg="add del mod">
          <ac:chgData name="Amel Eteiwi" userId="7324acad35462994" providerId="LiveId" clId="{7273CD94-D929-4A9A-A790-FEE539267B73}" dt="2024-08-25T14:11:27.398" v="167" actId="478"/>
          <ac:spMkLst>
            <pc:docMk/>
            <pc:sldMk cId="2334148526" sldId="258"/>
            <ac:spMk id="9" creationId="{B17D6EA0-B6E8-C9A6-8442-BDF89DAE1B0E}"/>
          </ac:spMkLst>
        </pc:spChg>
        <pc:spChg chg="add del mod">
          <ac:chgData name="Amel Eteiwi" userId="7324acad35462994" providerId="LiveId" clId="{7273CD94-D929-4A9A-A790-FEE539267B73}" dt="2024-08-25T14:14:17.196" v="203"/>
          <ac:spMkLst>
            <pc:docMk/>
            <pc:sldMk cId="2334148526" sldId="258"/>
            <ac:spMk id="10" creationId="{B9672029-8580-9ECA-3924-081E4DBCCFFE}"/>
          </ac:spMkLst>
        </pc:spChg>
        <pc:spChg chg="mod">
          <ac:chgData name="Amel Eteiwi" userId="7324acad35462994" providerId="LiveId" clId="{7273CD94-D929-4A9A-A790-FEE539267B73}" dt="2024-08-25T14:06:05.717" v="119" actId="1076"/>
          <ac:spMkLst>
            <pc:docMk/>
            <pc:sldMk cId="2334148526" sldId="258"/>
            <ac:spMk id="11" creationId="{6A255E69-4408-9955-30A9-9DB8ADEC5489}"/>
          </ac:spMkLst>
        </pc:spChg>
        <pc:spChg chg="mod">
          <ac:chgData name="Amel Eteiwi" userId="7324acad35462994" providerId="LiveId" clId="{7273CD94-D929-4A9A-A790-FEE539267B73}" dt="2024-08-25T14:25:37.855" v="307" actId="255"/>
          <ac:spMkLst>
            <pc:docMk/>
            <pc:sldMk cId="2334148526" sldId="258"/>
            <ac:spMk id="12" creationId="{AFD904DA-A93D-8FDA-2036-E02D9345D095}"/>
          </ac:spMkLst>
        </pc:spChg>
        <pc:spChg chg="add mod">
          <ac:chgData name="Amel Eteiwi" userId="7324acad35462994" providerId="LiveId" clId="{7273CD94-D929-4A9A-A790-FEE539267B73}" dt="2024-08-25T17:42:17.188" v="1516" actId="113"/>
          <ac:spMkLst>
            <pc:docMk/>
            <pc:sldMk cId="2334148526" sldId="258"/>
            <ac:spMk id="13" creationId="{85F15498-382E-5424-4168-CB0D0A620C1B}"/>
          </ac:spMkLst>
        </pc:spChg>
        <pc:spChg chg="add del mod">
          <ac:chgData name="Amel Eteiwi" userId="7324acad35462994" providerId="LiveId" clId="{7273CD94-D929-4A9A-A790-FEE539267B73}" dt="2024-08-25T16:11:57.426" v="1169" actId="478"/>
          <ac:spMkLst>
            <pc:docMk/>
            <pc:sldMk cId="2334148526" sldId="258"/>
            <ac:spMk id="14" creationId="{7C284DCB-4A0D-1BD4-E7D6-4C75C8545095}"/>
          </ac:spMkLst>
        </pc:spChg>
        <pc:spChg chg="del mod">
          <ac:chgData name="Amel Eteiwi" userId="7324acad35462994" providerId="LiveId" clId="{7273CD94-D929-4A9A-A790-FEE539267B73}" dt="2024-08-25T14:16:44.219" v="230" actId="21"/>
          <ac:spMkLst>
            <pc:docMk/>
            <pc:sldMk cId="2334148526" sldId="258"/>
            <ac:spMk id="24" creationId="{7C284DCB-4A0D-1BD4-E7D6-4C75C8545095}"/>
          </ac:spMkLst>
        </pc:spChg>
        <pc:picChg chg="add mod">
          <ac:chgData name="Amel Eteiwi" userId="7324acad35462994" providerId="LiveId" clId="{7273CD94-D929-4A9A-A790-FEE539267B73}" dt="2024-08-25T14:05:56.934" v="117" actId="1076"/>
          <ac:picMkLst>
            <pc:docMk/>
            <pc:sldMk cId="2334148526" sldId="258"/>
            <ac:picMk id="3" creationId="{EF6D415E-5622-6821-4BFE-28BEB085D994}"/>
          </ac:picMkLst>
        </pc:picChg>
        <pc:picChg chg="add mod">
          <ac:chgData name="Amel Eteiwi" userId="7324acad35462994" providerId="LiveId" clId="{7273CD94-D929-4A9A-A790-FEE539267B73}" dt="2024-08-25T14:05:46.422" v="115" actId="14100"/>
          <ac:picMkLst>
            <pc:docMk/>
            <pc:sldMk cId="2334148526" sldId="258"/>
            <ac:picMk id="5" creationId="{977929D3-AB7A-B0C1-D5BD-BE16D7F948A2}"/>
          </ac:picMkLst>
        </pc:picChg>
        <pc:picChg chg="mod">
          <ac:chgData name="Amel Eteiwi" userId="7324acad35462994" providerId="LiveId" clId="{7273CD94-D929-4A9A-A790-FEE539267B73}" dt="2024-08-25T14:25:33.995" v="306" actId="14100"/>
          <ac:picMkLst>
            <pc:docMk/>
            <pc:sldMk cId="2334148526" sldId="258"/>
            <ac:picMk id="20" creationId="{38554244-EC5A-79F9-D79A-D19DBAA1B85B}"/>
          </ac:picMkLst>
        </pc:picChg>
        <pc:picChg chg="del">
          <ac:chgData name="Amel Eteiwi" userId="7324acad35462994" providerId="LiveId" clId="{7273CD94-D929-4A9A-A790-FEE539267B73}" dt="2024-08-25T14:04:45.737" v="108" actId="478"/>
          <ac:picMkLst>
            <pc:docMk/>
            <pc:sldMk cId="2334148526" sldId="258"/>
            <ac:picMk id="22" creationId="{2C3A7F39-7D0F-8CAC-6513-6FA326A09AA8}"/>
          </ac:picMkLst>
        </pc:picChg>
      </pc:sldChg>
      <pc:sldChg chg="addSp delSp modSp mod modClrScheme chgLayout">
        <pc:chgData name="Amel Eteiwi" userId="7324acad35462994" providerId="LiveId" clId="{7273CD94-D929-4A9A-A790-FEE539267B73}" dt="2024-08-25T17:43:42.664" v="1542" actId="113"/>
        <pc:sldMkLst>
          <pc:docMk/>
          <pc:sldMk cId="1566590151" sldId="259"/>
        </pc:sldMkLst>
        <pc:spChg chg="add del mod">
          <ac:chgData name="Amel Eteiwi" userId="7324acad35462994" providerId="LiveId" clId="{7273CD94-D929-4A9A-A790-FEE539267B73}" dt="2024-08-25T14:15:02.061" v="207" actId="478"/>
          <ac:spMkLst>
            <pc:docMk/>
            <pc:sldMk cId="1566590151" sldId="259"/>
            <ac:spMk id="3" creationId="{17B28A3A-6CE4-DB3D-5543-BE298FC11D84}"/>
          </ac:spMkLst>
        </pc:spChg>
        <pc:spChg chg="add del mod">
          <ac:chgData name="Amel Eteiwi" userId="7324acad35462994" providerId="LiveId" clId="{7273CD94-D929-4A9A-A790-FEE539267B73}" dt="2024-08-25T14:18:19.837" v="247" actId="478"/>
          <ac:spMkLst>
            <pc:docMk/>
            <pc:sldMk cId="1566590151" sldId="259"/>
            <ac:spMk id="5" creationId="{E7452831-F752-50B1-39DC-2080C837560F}"/>
          </ac:spMkLst>
        </pc:spChg>
        <pc:spChg chg="del mod">
          <ac:chgData name="Amel Eteiwi" userId="7324acad35462994" providerId="LiveId" clId="{7273CD94-D929-4A9A-A790-FEE539267B73}" dt="2024-08-25T14:01:58.505" v="101" actId="478"/>
          <ac:spMkLst>
            <pc:docMk/>
            <pc:sldMk cId="1566590151" sldId="259"/>
            <ac:spMk id="7" creationId="{580D9774-F893-80F9-9AD7-95E37D78D105}"/>
          </ac:spMkLst>
        </pc:spChg>
        <pc:spChg chg="add mod ord">
          <ac:chgData name="Amel Eteiwi" userId="7324acad35462994" providerId="LiveId" clId="{7273CD94-D929-4A9A-A790-FEE539267B73}" dt="2024-08-25T14:18:57.339" v="266" actId="1038"/>
          <ac:spMkLst>
            <pc:docMk/>
            <pc:sldMk cId="1566590151" sldId="259"/>
            <ac:spMk id="8" creationId="{AC5D8D7B-21CB-1A4C-0EDE-EEEB7650D1D8}"/>
          </ac:spMkLst>
        </pc:spChg>
        <pc:spChg chg="del mod">
          <ac:chgData name="Amel Eteiwi" userId="7324acad35462994" providerId="LiveId" clId="{7273CD94-D929-4A9A-A790-FEE539267B73}" dt="2024-08-25T14:01:55.682" v="99" actId="478"/>
          <ac:spMkLst>
            <pc:docMk/>
            <pc:sldMk cId="1566590151" sldId="259"/>
            <ac:spMk id="9" creationId="{BCFC2012-BCF0-D5AF-2B8D-21B84059D796}"/>
          </ac:spMkLst>
        </pc:spChg>
        <pc:spChg chg="del mod">
          <ac:chgData name="Amel Eteiwi" userId="7324acad35462994" providerId="LiveId" clId="{7273CD94-D929-4A9A-A790-FEE539267B73}" dt="2024-08-25T16:11:52.532" v="1167" actId="478"/>
          <ac:spMkLst>
            <pc:docMk/>
            <pc:sldMk cId="1566590151" sldId="259"/>
            <ac:spMk id="13" creationId="{6910BEB8-355D-D193-E227-0C1E46251DA4}"/>
          </ac:spMkLst>
        </pc:spChg>
        <pc:spChg chg="add mod">
          <ac:chgData name="Amel Eteiwi" userId="7324acad35462994" providerId="LiveId" clId="{7273CD94-D929-4A9A-A790-FEE539267B73}" dt="2024-08-25T17:43:42.664" v="1542" actId="113"/>
          <ac:spMkLst>
            <pc:docMk/>
            <pc:sldMk cId="1566590151" sldId="259"/>
            <ac:spMk id="14" creationId="{D0BE0C23-924F-D8E1-DEB2-4A4F6F46F87A}"/>
          </ac:spMkLst>
        </pc:spChg>
        <pc:picChg chg="del">
          <ac:chgData name="Amel Eteiwi" userId="7324acad35462994" providerId="LiveId" clId="{7273CD94-D929-4A9A-A790-FEE539267B73}" dt="2024-08-25T14:01:49.157" v="95" actId="478"/>
          <ac:picMkLst>
            <pc:docMk/>
            <pc:sldMk cId="1566590151" sldId="259"/>
            <ac:picMk id="11" creationId="{9206245C-3152-BFE9-04CF-7EA9184F82D6}"/>
          </ac:picMkLst>
        </pc:picChg>
        <pc:picChg chg="add mod">
          <ac:chgData name="Amel Eteiwi" userId="7324acad35462994" providerId="LiveId" clId="{7273CD94-D929-4A9A-A790-FEE539267B73}" dt="2024-08-25T14:24:40.399" v="292" actId="14100"/>
          <ac:picMkLst>
            <pc:docMk/>
            <pc:sldMk cId="1566590151" sldId="259"/>
            <ac:picMk id="12" creationId="{8F7379AB-809B-A506-DF8E-35F4FAF8A816}"/>
          </ac:picMkLst>
        </pc:picChg>
      </pc:sldChg>
      <pc:sldChg chg="addSp delSp modSp mod">
        <pc:chgData name="Amel Eteiwi" userId="7324acad35462994" providerId="LiveId" clId="{7273CD94-D929-4A9A-A790-FEE539267B73}" dt="2024-08-25T17:54:13.112" v="1645" actId="20577"/>
        <pc:sldMkLst>
          <pc:docMk/>
          <pc:sldMk cId="801003074" sldId="260"/>
        </pc:sldMkLst>
        <pc:spChg chg="add del mod">
          <ac:chgData name="Amel Eteiwi" userId="7324acad35462994" providerId="LiveId" clId="{7273CD94-D929-4A9A-A790-FEE539267B73}" dt="2024-08-25T14:21:53.213" v="280" actId="478"/>
          <ac:spMkLst>
            <pc:docMk/>
            <pc:sldMk cId="801003074" sldId="260"/>
            <ac:spMk id="4" creationId="{2741CE0F-1546-B7E3-39E0-054A669011A8}"/>
          </ac:spMkLst>
        </pc:spChg>
        <pc:spChg chg="add mod">
          <ac:chgData name="Amel Eteiwi" userId="7324acad35462994" providerId="LiveId" clId="{7273CD94-D929-4A9A-A790-FEE539267B73}" dt="2024-08-25T17:54:13.112" v="1645" actId="20577"/>
          <ac:spMkLst>
            <pc:docMk/>
            <pc:sldMk cId="801003074" sldId="260"/>
            <ac:spMk id="5" creationId="{06EF9C8F-AE32-1ED3-6E95-8087BA5BD0A1}"/>
          </ac:spMkLst>
        </pc:spChg>
        <pc:picChg chg="add mod">
          <ac:chgData name="Amel Eteiwi" userId="7324acad35462994" providerId="LiveId" clId="{7273CD94-D929-4A9A-A790-FEE539267B73}" dt="2024-08-25T14:33:51.368" v="379" actId="14100"/>
          <ac:picMkLst>
            <pc:docMk/>
            <pc:sldMk cId="801003074" sldId="260"/>
            <ac:picMk id="3" creationId="{56B6CE8D-3696-66CA-C16D-32AE3948D1A5}"/>
          </ac:picMkLst>
        </pc:picChg>
        <pc:picChg chg="add del mod">
          <ac:chgData name="Amel Eteiwi" userId="7324acad35462994" providerId="LiveId" clId="{7273CD94-D929-4A9A-A790-FEE539267B73}" dt="2024-08-25T14:33:49.507" v="375" actId="1076"/>
          <ac:picMkLst>
            <pc:docMk/>
            <pc:sldMk cId="801003074" sldId="260"/>
            <ac:picMk id="6" creationId="{F9BEE5FB-A2CA-8F00-3A84-97CF1DE6ED56}"/>
          </ac:picMkLst>
        </pc:picChg>
        <pc:picChg chg="del">
          <ac:chgData name="Amel Eteiwi" userId="7324acad35462994" providerId="LiveId" clId="{7273CD94-D929-4A9A-A790-FEE539267B73}" dt="2024-08-25T14:19:03.875" v="267" actId="478"/>
          <ac:picMkLst>
            <pc:docMk/>
            <pc:sldMk cId="801003074" sldId="260"/>
            <ac:picMk id="13" creationId="{DC425E50-2FD0-D0EF-CD90-58B002C741BB}"/>
          </ac:picMkLst>
        </pc:picChg>
      </pc:sldChg>
      <pc:sldChg chg="addSp delSp modSp mod">
        <pc:chgData name="Amel Eteiwi" userId="7324acad35462994" providerId="LiveId" clId="{7273CD94-D929-4A9A-A790-FEE539267B73}" dt="2024-08-25T17:54:01.925" v="1643" actId="1076"/>
        <pc:sldMkLst>
          <pc:docMk/>
          <pc:sldMk cId="3307677135" sldId="261"/>
        </pc:sldMkLst>
        <pc:spChg chg="add del mod">
          <ac:chgData name="Amel Eteiwi" userId="7324acad35462994" providerId="LiveId" clId="{7273CD94-D929-4A9A-A790-FEE539267B73}" dt="2024-08-25T14:30:54.559" v="349" actId="478"/>
          <ac:spMkLst>
            <pc:docMk/>
            <pc:sldMk cId="3307677135" sldId="261"/>
            <ac:spMk id="3" creationId="{0B849D70-A238-9638-098C-AC14A36A8E6B}"/>
          </ac:spMkLst>
        </pc:spChg>
        <pc:spChg chg="add mod">
          <ac:chgData name="Amel Eteiwi" userId="7324acad35462994" providerId="LiveId" clId="{7273CD94-D929-4A9A-A790-FEE539267B73}" dt="2024-08-25T17:54:01.925" v="1643" actId="1076"/>
          <ac:spMkLst>
            <pc:docMk/>
            <pc:sldMk cId="3307677135" sldId="261"/>
            <ac:spMk id="8" creationId="{F2EE6366-9A8E-292C-A29E-30BA8280D557}"/>
          </ac:spMkLst>
        </pc:spChg>
        <pc:spChg chg="del mod">
          <ac:chgData name="Amel Eteiwi" userId="7324acad35462994" providerId="LiveId" clId="{7273CD94-D929-4A9A-A790-FEE539267B73}" dt="2024-08-25T14:19:40.178" v="275" actId="478"/>
          <ac:spMkLst>
            <pc:docMk/>
            <pc:sldMk cId="3307677135" sldId="261"/>
            <ac:spMk id="12" creationId="{7AAF0127-02CC-1508-893C-24401816DDDA}"/>
          </ac:spMkLst>
        </pc:spChg>
        <pc:spChg chg="del mod">
          <ac:chgData name="Amel Eteiwi" userId="7324acad35462994" providerId="LiveId" clId="{7273CD94-D929-4A9A-A790-FEE539267B73}" dt="2024-08-25T16:11:48.291" v="1165" actId="478"/>
          <ac:spMkLst>
            <pc:docMk/>
            <pc:sldMk cId="3307677135" sldId="261"/>
            <ac:spMk id="16" creationId="{2CFB2030-B9D0-7EF5-50A1-1CAE9863850B}"/>
          </ac:spMkLst>
        </pc:spChg>
        <pc:picChg chg="add del mod">
          <ac:chgData name="Amel Eteiwi" userId="7324acad35462994" providerId="LiveId" clId="{7273CD94-D929-4A9A-A790-FEE539267B73}" dt="2024-08-25T14:34:12.085" v="386" actId="478"/>
          <ac:picMkLst>
            <pc:docMk/>
            <pc:sldMk cId="3307677135" sldId="261"/>
            <ac:picMk id="5" creationId="{F9BEE5FB-A2CA-8F00-3A84-97CF1DE6ED56}"/>
          </ac:picMkLst>
        </pc:picChg>
        <pc:picChg chg="add mod">
          <ac:chgData name="Amel Eteiwi" userId="7324acad35462994" providerId="LiveId" clId="{7273CD94-D929-4A9A-A790-FEE539267B73}" dt="2024-08-25T14:34:22.002" v="389" actId="1076"/>
          <ac:picMkLst>
            <pc:docMk/>
            <pc:sldMk cId="3307677135" sldId="261"/>
            <ac:picMk id="7" creationId="{5C804086-91BF-2F2E-4796-7D38C80F92E6}"/>
          </ac:picMkLst>
        </pc:picChg>
        <pc:picChg chg="del mod">
          <ac:chgData name="Amel Eteiwi" userId="7324acad35462994" providerId="LiveId" clId="{7273CD94-D929-4A9A-A790-FEE539267B73}" dt="2024-08-25T14:19:34.923" v="272" actId="478"/>
          <ac:picMkLst>
            <pc:docMk/>
            <pc:sldMk cId="3307677135" sldId="261"/>
            <ac:picMk id="14" creationId="{DE0AB032-7242-FF16-6260-C79CB11EEF9E}"/>
          </ac:picMkLst>
        </pc:picChg>
      </pc:sldChg>
      <pc:sldChg chg="del">
        <pc:chgData name="Amel Eteiwi" userId="7324acad35462994" providerId="LiveId" clId="{7273CD94-D929-4A9A-A790-FEE539267B73}" dt="2024-08-25T14:47:26.265" v="457" actId="47"/>
        <pc:sldMkLst>
          <pc:docMk/>
          <pc:sldMk cId="1040532572" sldId="262"/>
        </pc:sldMkLst>
      </pc:sldChg>
      <pc:sldChg chg="addSp delSp modSp mod">
        <pc:chgData name="Amel Eteiwi" userId="7324acad35462994" providerId="LiveId" clId="{7273CD94-D929-4A9A-A790-FEE539267B73}" dt="2024-08-25T17:53:52.651" v="1642" actId="1076"/>
        <pc:sldMkLst>
          <pc:docMk/>
          <pc:sldMk cId="1719925686" sldId="263"/>
        </pc:sldMkLst>
        <pc:spChg chg="mod">
          <ac:chgData name="Amel Eteiwi" userId="7324acad35462994" providerId="LiveId" clId="{7273CD94-D929-4A9A-A790-FEE539267B73}" dt="2024-08-25T15:04:04.212" v="614"/>
          <ac:spMkLst>
            <pc:docMk/>
            <pc:sldMk cId="1719925686" sldId="263"/>
            <ac:spMk id="2" creationId="{CED0DB5A-C641-39B4-F626-1223E3225B97}"/>
          </ac:spMkLst>
        </pc:spChg>
        <pc:spChg chg="add del mod">
          <ac:chgData name="Amel Eteiwi" userId="7324acad35462994" providerId="LiveId" clId="{7273CD94-D929-4A9A-A790-FEE539267B73}" dt="2024-08-25T14:48:18.384" v="472" actId="478"/>
          <ac:spMkLst>
            <pc:docMk/>
            <pc:sldMk cId="1719925686" sldId="263"/>
            <ac:spMk id="12" creationId="{A62A2984-8C10-EB32-25B0-2D78E39A1E0C}"/>
          </ac:spMkLst>
        </pc:spChg>
        <pc:spChg chg="add mod">
          <ac:chgData name="Amel Eteiwi" userId="7324acad35462994" providerId="LiveId" clId="{7273CD94-D929-4A9A-A790-FEE539267B73}" dt="2024-08-25T17:53:43.457" v="1641" actId="1076"/>
          <ac:spMkLst>
            <pc:docMk/>
            <pc:sldMk cId="1719925686" sldId="263"/>
            <ac:spMk id="16" creationId="{555F8A79-0CDD-88F8-EB07-62ECB54884F9}"/>
          </ac:spMkLst>
        </pc:spChg>
        <pc:spChg chg="add mod">
          <ac:chgData name="Amel Eteiwi" userId="7324acad35462994" providerId="LiveId" clId="{7273CD94-D929-4A9A-A790-FEE539267B73}" dt="2024-08-25T17:53:39.567" v="1640" actId="1076"/>
          <ac:spMkLst>
            <pc:docMk/>
            <pc:sldMk cId="1719925686" sldId="263"/>
            <ac:spMk id="17" creationId="{A1B46BFA-AF75-6D0D-FC68-E831C93FBEB6}"/>
          </ac:spMkLst>
        </pc:spChg>
        <pc:spChg chg="add mod">
          <ac:chgData name="Amel Eteiwi" userId="7324acad35462994" providerId="LiveId" clId="{7273CD94-D929-4A9A-A790-FEE539267B73}" dt="2024-08-25T17:53:52.651" v="1642" actId="1076"/>
          <ac:spMkLst>
            <pc:docMk/>
            <pc:sldMk cId="1719925686" sldId="263"/>
            <ac:spMk id="18" creationId="{36FD8674-1483-476B-6EBD-6A7004397EA1}"/>
          </ac:spMkLst>
        </pc:spChg>
        <pc:picChg chg="add del mod">
          <ac:chgData name="Amel Eteiwi" userId="7324acad35462994" providerId="LiveId" clId="{7273CD94-D929-4A9A-A790-FEE539267B73}" dt="2024-08-25T14:45:09.334" v="446" actId="478"/>
          <ac:picMkLst>
            <pc:docMk/>
            <pc:sldMk cId="1719925686" sldId="263"/>
            <ac:picMk id="4" creationId="{059BB74B-8FA0-75AC-A56C-EB921E063679}"/>
          </ac:picMkLst>
        </pc:picChg>
        <pc:picChg chg="add del mod">
          <ac:chgData name="Amel Eteiwi" userId="7324acad35462994" providerId="LiveId" clId="{7273CD94-D929-4A9A-A790-FEE539267B73}" dt="2024-08-25T14:45:27.006" v="448" actId="478"/>
          <ac:picMkLst>
            <pc:docMk/>
            <pc:sldMk cId="1719925686" sldId="263"/>
            <ac:picMk id="6" creationId="{5D2F6974-0403-CA75-3A7B-0B2BEF961630}"/>
          </ac:picMkLst>
        </pc:picChg>
        <pc:picChg chg="add mod">
          <ac:chgData name="Amel Eteiwi" userId="7324acad35462994" providerId="LiveId" clId="{7273CD94-D929-4A9A-A790-FEE539267B73}" dt="2024-08-25T15:04:18.837" v="618" actId="1076"/>
          <ac:picMkLst>
            <pc:docMk/>
            <pc:sldMk cId="1719925686" sldId="263"/>
            <ac:picMk id="8" creationId="{41782DD6-6D13-4BC8-1FB2-0195F4F57C43}"/>
          </ac:picMkLst>
        </pc:picChg>
        <pc:picChg chg="add mod">
          <ac:chgData name="Amel Eteiwi" userId="7324acad35462994" providerId="LiveId" clId="{7273CD94-D929-4A9A-A790-FEE539267B73}" dt="2024-08-25T15:04:07.729" v="615" actId="1076"/>
          <ac:picMkLst>
            <pc:docMk/>
            <pc:sldMk cId="1719925686" sldId="263"/>
            <ac:picMk id="10" creationId="{9227C407-8B70-6CAC-63E5-4EDA0000AFD0}"/>
          </ac:picMkLst>
        </pc:picChg>
        <pc:picChg chg="add del mod">
          <ac:chgData name="Amel Eteiwi" userId="7324acad35462994" providerId="LiveId" clId="{7273CD94-D929-4A9A-A790-FEE539267B73}" dt="2024-08-25T14:49:17.703" v="477" actId="21"/>
          <ac:picMkLst>
            <pc:docMk/>
            <pc:sldMk cId="1719925686" sldId="263"/>
            <ac:picMk id="14" creationId="{79547373-B2DA-81E1-9C72-3E746D3B74EE}"/>
          </ac:picMkLst>
        </pc:picChg>
        <pc:picChg chg="add mod">
          <ac:chgData name="Amel Eteiwi" userId="7324acad35462994" providerId="LiveId" clId="{7273CD94-D929-4A9A-A790-FEE539267B73}" dt="2024-08-25T14:49:52.315" v="481" actId="1076"/>
          <ac:picMkLst>
            <pc:docMk/>
            <pc:sldMk cId="1719925686" sldId="263"/>
            <ac:picMk id="15" creationId="{79547373-B2DA-81E1-9C72-3E746D3B74EE}"/>
          </ac:picMkLst>
        </pc:picChg>
      </pc:sldChg>
      <pc:sldChg chg="addSp delSp modSp new mod">
        <pc:chgData name="Amel Eteiwi" userId="7324acad35462994" providerId="LiveId" clId="{7273CD94-D929-4A9A-A790-FEE539267B73}" dt="2024-08-25T17:48:25.335" v="1616" actId="1076"/>
        <pc:sldMkLst>
          <pc:docMk/>
          <pc:sldMk cId="3574626095" sldId="264"/>
        </pc:sldMkLst>
        <pc:spChg chg="mod">
          <ac:chgData name="Amel Eteiwi" userId="7324acad35462994" providerId="LiveId" clId="{7273CD94-D929-4A9A-A790-FEE539267B73}" dt="2024-08-25T15:05:57.690" v="652"/>
          <ac:spMkLst>
            <pc:docMk/>
            <pc:sldMk cId="3574626095" sldId="264"/>
            <ac:spMk id="2" creationId="{E28B24D5-337B-1560-6AA7-CF9D15B6526D}"/>
          </ac:spMkLst>
        </pc:spChg>
        <pc:spChg chg="del mod">
          <ac:chgData name="Amel Eteiwi" userId="7324acad35462994" providerId="LiveId" clId="{7273CD94-D929-4A9A-A790-FEE539267B73}" dt="2024-08-25T15:00:42.787" v="584" actId="478"/>
          <ac:spMkLst>
            <pc:docMk/>
            <pc:sldMk cId="3574626095" sldId="264"/>
            <ac:spMk id="3" creationId="{A868C6E6-3E94-CAA5-4A10-056EEDABE7EA}"/>
          </ac:spMkLst>
        </pc:spChg>
        <pc:spChg chg="del mod">
          <ac:chgData name="Amel Eteiwi" userId="7324acad35462994" providerId="LiveId" clId="{7273CD94-D929-4A9A-A790-FEE539267B73}" dt="2024-08-25T15:00:45.884" v="587" actId="478"/>
          <ac:spMkLst>
            <pc:docMk/>
            <pc:sldMk cId="3574626095" sldId="264"/>
            <ac:spMk id="4" creationId="{E51FC641-D8B5-4D62-6F04-78E42479EDC7}"/>
          </ac:spMkLst>
        </pc:spChg>
        <pc:spChg chg="add mod">
          <ac:chgData name="Amel Eteiwi" userId="7324acad35462994" providerId="LiveId" clId="{7273CD94-D929-4A9A-A790-FEE539267B73}" dt="2024-08-25T17:48:25.335" v="1616" actId="1076"/>
          <ac:spMkLst>
            <pc:docMk/>
            <pc:sldMk cId="3574626095" sldId="264"/>
            <ac:spMk id="6" creationId="{D37A0732-3A28-D20F-D175-223E63186A7A}"/>
          </ac:spMkLst>
        </pc:spChg>
        <pc:spChg chg="add del mod">
          <ac:chgData name="Amel Eteiwi" userId="7324acad35462994" providerId="LiveId" clId="{7273CD94-D929-4A9A-A790-FEE539267B73}" dt="2024-08-25T15:19:40.882" v="740"/>
          <ac:spMkLst>
            <pc:docMk/>
            <pc:sldMk cId="3574626095" sldId="264"/>
            <ac:spMk id="15" creationId="{A2D48275-BDA0-DBB6-4DB7-2F05C7C8A39B}"/>
          </ac:spMkLst>
        </pc:spChg>
        <pc:spChg chg="add mod">
          <ac:chgData name="Amel Eteiwi" userId="7324acad35462994" providerId="LiveId" clId="{7273CD94-D929-4A9A-A790-FEE539267B73}" dt="2024-08-25T17:48:17.787" v="1615" actId="1076"/>
          <ac:spMkLst>
            <pc:docMk/>
            <pc:sldMk cId="3574626095" sldId="264"/>
            <ac:spMk id="16" creationId="{A18A555B-D6E3-F8B0-27C2-E4AFA76CB0DE}"/>
          </ac:spMkLst>
        </pc:spChg>
        <pc:picChg chg="add mod">
          <ac:chgData name="Amel Eteiwi" userId="7324acad35462994" providerId="LiveId" clId="{7273CD94-D929-4A9A-A790-FEE539267B73}" dt="2024-08-25T15:08:55.880" v="663" actId="14100"/>
          <ac:picMkLst>
            <pc:docMk/>
            <pc:sldMk cId="3574626095" sldId="264"/>
            <ac:picMk id="8" creationId="{4ECD970D-3699-8F84-10FF-727D44F34965}"/>
          </ac:picMkLst>
        </pc:picChg>
        <pc:picChg chg="add mod">
          <ac:chgData name="Amel Eteiwi" userId="7324acad35462994" providerId="LiveId" clId="{7273CD94-D929-4A9A-A790-FEE539267B73}" dt="2024-08-25T15:08:40.708" v="659" actId="14100"/>
          <ac:picMkLst>
            <pc:docMk/>
            <pc:sldMk cId="3574626095" sldId="264"/>
            <ac:picMk id="10" creationId="{A3E2D17D-6B60-8F2B-9F61-56106C72F5FC}"/>
          </ac:picMkLst>
        </pc:picChg>
        <pc:picChg chg="add mod">
          <ac:chgData name="Amel Eteiwi" userId="7324acad35462994" providerId="LiveId" clId="{7273CD94-D929-4A9A-A790-FEE539267B73}" dt="2024-08-25T15:08:52.943" v="662" actId="14100"/>
          <ac:picMkLst>
            <pc:docMk/>
            <pc:sldMk cId="3574626095" sldId="264"/>
            <ac:picMk id="12" creationId="{2483B9B8-DCC3-722A-D762-F1B2D6FC4FD7}"/>
          </ac:picMkLst>
        </pc:picChg>
        <pc:picChg chg="add mod">
          <ac:chgData name="Amel Eteiwi" userId="7324acad35462994" providerId="LiveId" clId="{7273CD94-D929-4A9A-A790-FEE539267B73}" dt="2024-08-25T15:09:08.699" v="666" actId="14100"/>
          <ac:picMkLst>
            <pc:docMk/>
            <pc:sldMk cId="3574626095" sldId="264"/>
            <ac:picMk id="14" creationId="{80FDDB74-5D0E-6CE9-14E7-992C27911E02}"/>
          </ac:picMkLst>
        </pc:picChg>
      </pc:sldChg>
      <pc:sldChg chg="addSp delSp modSp new mod ord">
        <pc:chgData name="Amel Eteiwi" userId="7324acad35462994" providerId="LiveId" clId="{7273CD94-D929-4A9A-A790-FEE539267B73}" dt="2024-08-25T17:53:25.769" v="1639" actId="1076"/>
        <pc:sldMkLst>
          <pc:docMk/>
          <pc:sldMk cId="798728852" sldId="265"/>
        </pc:sldMkLst>
        <pc:spChg chg="del mod">
          <ac:chgData name="Amel Eteiwi" userId="7324acad35462994" providerId="LiveId" clId="{7273CD94-D929-4A9A-A790-FEE539267B73}" dt="2024-08-25T16:01:09.648" v="1081" actId="478"/>
          <ac:spMkLst>
            <pc:docMk/>
            <pc:sldMk cId="798728852" sldId="265"/>
            <ac:spMk id="2" creationId="{546BAD80-BBCE-96FC-0230-6DDBCF8C4A9F}"/>
          </ac:spMkLst>
        </pc:spChg>
        <pc:spChg chg="del">
          <ac:chgData name="Amel Eteiwi" userId="7324acad35462994" providerId="LiveId" clId="{7273CD94-D929-4A9A-A790-FEE539267B73}" dt="2024-08-25T15:20:49.889" v="761" actId="478"/>
          <ac:spMkLst>
            <pc:docMk/>
            <pc:sldMk cId="798728852" sldId="265"/>
            <ac:spMk id="3" creationId="{0DF253DA-C113-38D8-5E05-61D4A2BF1964}"/>
          </ac:spMkLst>
        </pc:spChg>
        <pc:spChg chg="del mod">
          <ac:chgData name="Amel Eteiwi" userId="7324acad35462994" providerId="LiveId" clId="{7273CD94-D929-4A9A-A790-FEE539267B73}" dt="2024-08-25T15:21:49.489" v="775" actId="478"/>
          <ac:spMkLst>
            <pc:docMk/>
            <pc:sldMk cId="798728852" sldId="265"/>
            <ac:spMk id="4" creationId="{EA6B688E-4A7A-4826-7CB7-03A61D044D69}"/>
          </ac:spMkLst>
        </pc:spChg>
        <pc:spChg chg="add mod">
          <ac:chgData name="Amel Eteiwi" userId="7324acad35462994" providerId="LiveId" clId="{7273CD94-D929-4A9A-A790-FEE539267B73}" dt="2024-08-25T17:53:25.769" v="1639" actId="1076"/>
          <ac:spMkLst>
            <pc:docMk/>
            <pc:sldMk cId="798728852" sldId="265"/>
            <ac:spMk id="7" creationId="{33B1EB46-CC04-8EF7-B0FA-EAE423561174}"/>
          </ac:spMkLst>
        </pc:spChg>
        <pc:spChg chg="add del mod">
          <ac:chgData name="Amel Eteiwi" userId="7324acad35462994" providerId="LiveId" clId="{7273CD94-D929-4A9A-A790-FEE539267B73}" dt="2024-08-25T16:01:12.485" v="1083" actId="478"/>
          <ac:spMkLst>
            <pc:docMk/>
            <pc:sldMk cId="798728852" sldId="265"/>
            <ac:spMk id="9" creationId="{13DCA803-B7A7-BAA3-7EE1-72A296017CB5}"/>
          </ac:spMkLst>
        </pc:spChg>
        <pc:spChg chg="add mod">
          <ac:chgData name="Amel Eteiwi" userId="7324acad35462994" providerId="LiveId" clId="{7273CD94-D929-4A9A-A790-FEE539267B73}" dt="2024-08-25T17:47:59.386" v="1613" actId="1076"/>
          <ac:spMkLst>
            <pc:docMk/>
            <pc:sldMk cId="798728852" sldId="265"/>
            <ac:spMk id="10" creationId="{D79F4625-4CFE-7DF1-AA4F-1D0EA104810E}"/>
          </ac:spMkLst>
        </pc:spChg>
        <pc:picChg chg="add mod">
          <ac:chgData name="Amel Eteiwi" userId="7324acad35462994" providerId="LiveId" clId="{7273CD94-D929-4A9A-A790-FEE539267B73}" dt="2024-08-25T15:57:12.784" v="995" actId="14100"/>
          <ac:picMkLst>
            <pc:docMk/>
            <pc:sldMk cId="798728852" sldId="265"/>
            <ac:picMk id="6" creationId="{589F49EB-D0F8-58C2-7C74-58D0957A83E5}"/>
          </ac:picMkLst>
        </pc:picChg>
      </pc:sldChg>
      <pc:sldChg chg="addSp delSp modSp new mod ord">
        <pc:chgData name="Amel Eteiwi" userId="7324acad35462994" providerId="LiveId" clId="{7273CD94-D929-4A9A-A790-FEE539267B73}" dt="2024-08-25T17:55:43.784" v="1647" actId="14100"/>
        <pc:sldMkLst>
          <pc:docMk/>
          <pc:sldMk cId="2901478190" sldId="266"/>
        </pc:sldMkLst>
        <pc:spChg chg="del mod">
          <ac:chgData name="Amel Eteiwi" userId="7324acad35462994" providerId="LiveId" clId="{7273CD94-D929-4A9A-A790-FEE539267B73}" dt="2024-08-25T16:01:38.298" v="1087" actId="478"/>
          <ac:spMkLst>
            <pc:docMk/>
            <pc:sldMk cId="2901478190" sldId="266"/>
            <ac:spMk id="2" creationId="{68761E09-C4DF-264D-AE11-3AD3052DA772}"/>
          </ac:spMkLst>
        </pc:spChg>
        <pc:spChg chg="del mod">
          <ac:chgData name="Amel Eteiwi" userId="7324acad35462994" providerId="LiveId" clId="{7273CD94-D929-4A9A-A790-FEE539267B73}" dt="2024-08-25T16:01:42.258" v="1091" actId="478"/>
          <ac:spMkLst>
            <pc:docMk/>
            <pc:sldMk cId="2901478190" sldId="266"/>
            <ac:spMk id="3" creationId="{6113442A-07F8-3D7E-EF0F-D735549076B0}"/>
          </ac:spMkLst>
        </pc:spChg>
        <pc:spChg chg="del mod">
          <ac:chgData name="Amel Eteiwi" userId="7324acad35462994" providerId="LiveId" clId="{7273CD94-D929-4A9A-A790-FEE539267B73}" dt="2024-08-25T16:01:40.522" v="1089" actId="478"/>
          <ac:spMkLst>
            <pc:docMk/>
            <pc:sldMk cId="2901478190" sldId="266"/>
            <ac:spMk id="4" creationId="{7B4EFFAB-A918-D4B1-02E4-93B88CEA85C4}"/>
          </ac:spMkLst>
        </pc:spChg>
        <pc:spChg chg="add mod">
          <ac:chgData name="Amel Eteiwi" userId="7324acad35462994" providerId="LiveId" clId="{7273CD94-D929-4A9A-A790-FEE539267B73}" dt="2024-08-25T17:49:00.066" v="1621" actId="1076"/>
          <ac:spMkLst>
            <pc:docMk/>
            <pc:sldMk cId="2901478190" sldId="266"/>
            <ac:spMk id="9" creationId="{FA4E01D1-10ED-258D-8EDB-BE50E0B43E5E}"/>
          </ac:spMkLst>
        </pc:spChg>
        <pc:spChg chg="add mod">
          <ac:chgData name="Amel Eteiwi" userId="7324acad35462994" providerId="LiveId" clId="{7273CD94-D929-4A9A-A790-FEE539267B73}" dt="2024-08-25T17:55:43.784" v="1647" actId="14100"/>
          <ac:spMkLst>
            <pc:docMk/>
            <pc:sldMk cId="2901478190" sldId="266"/>
            <ac:spMk id="10" creationId="{98EDE7B1-FE2C-9E5C-EABC-E5B3803F5635}"/>
          </ac:spMkLst>
        </pc:spChg>
        <pc:picChg chg="add mod">
          <ac:chgData name="Amel Eteiwi" userId="7324acad35462994" providerId="LiveId" clId="{7273CD94-D929-4A9A-A790-FEE539267B73}" dt="2024-08-25T16:02:56.185" v="1102" actId="14100"/>
          <ac:picMkLst>
            <pc:docMk/>
            <pc:sldMk cId="2901478190" sldId="266"/>
            <ac:picMk id="6" creationId="{8E1C0E1E-3098-5629-DAF4-9E9A3C1E3D74}"/>
          </ac:picMkLst>
        </pc:picChg>
        <pc:picChg chg="add mod">
          <ac:chgData name="Amel Eteiwi" userId="7324acad35462994" providerId="LiveId" clId="{7273CD94-D929-4A9A-A790-FEE539267B73}" dt="2024-08-25T16:02:52.431" v="1101" actId="14100"/>
          <ac:picMkLst>
            <pc:docMk/>
            <pc:sldMk cId="2901478190" sldId="266"/>
            <ac:picMk id="8" creationId="{8F66C951-E1C0-A5F2-983F-457BE55BEE56}"/>
          </ac:picMkLst>
        </pc:picChg>
        <pc:cxnChg chg="add mod">
          <ac:chgData name="Amel Eteiwi" userId="7324acad35462994" providerId="LiveId" clId="{7273CD94-D929-4A9A-A790-FEE539267B73}" dt="2024-08-25T17:49:56.764" v="1626" actId="208"/>
          <ac:cxnSpMkLst>
            <pc:docMk/>
            <pc:sldMk cId="2901478190" sldId="266"/>
            <ac:cxnSpMk id="12" creationId="{9B14C82D-8138-EE5D-BBB2-C1625D602777}"/>
          </ac:cxnSpMkLst>
        </pc:cxnChg>
      </pc:sldChg>
      <pc:sldChg chg="addSp delSp modSp new mod">
        <pc:chgData name="Amel Eteiwi" userId="7324acad35462994" providerId="LiveId" clId="{7273CD94-D929-4A9A-A790-FEE539267B73}" dt="2024-08-25T17:55:29.568" v="1646" actId="2711"/>
        <pc:sldMkLst>
          <pc:docMk/>
          <pc:sldMk cId="3821653104" sldId="267"/>
        </pc:sldMkLst>
        <pc:spChg chg="del mod">
          <ac:chgData name="Amel Eteiwi" userId="7324acad35462994" providerId="LiveId" clId="{7273CD94-D929-4A9A-A790-FEE539267B73}" dt="2024-08-25T16:10:23.811" v="1141" actId="478"/>
          <ac:spMkLst>
            <pc:docMk/>
            <pc:sldMk cId="3821653104" sldId="267"/>
            <ac:spMk id="2" creationId="{FAA7C205-7A04-FDBE-6FED-99FC973E9B69}"/>
          </ac:spMkLst>
        </pc:spChg>
        <pc:spChg chg="del mod">
          <ac:chgData name="Amel Eteiwi" userId="7324acad35462994" providerId="LiveId" clId="{7273CD94-D929-4A9A-A790-FEE539267B73}" dt="2024-08-25T16:10:20.419" v="1137" actId="478"/>
          <ac:spMkLst>
            <pc:docMk/>
            <pc:sldMk cId="3821653104" sldId="267"/>
            <ac:spMk id="3" creationId="{40443EC5-A69D-AAE9-EFB6-A0F329C0E133}"/>
          </ac:spMkLst>
        </pc:spChg>
        <pc:spChg chg="del mod">
          <ac:chgData name="Amel Eteiwi" userId="7324acad35462994" providerId="LiveId" clId="{7273CD94-D929-4A9A-A790-FEE539267B73}" dt="2024-08-25T16:10:22.011" v="1139" actId="478"/>
          <ac:spMkLst>
            <pc:docMk/>
            <pc:sldMk cId="3821653104" sldId="267"/>
            <ac:spMk id="4" creationId="{14C2EE96-B129-7BF8-5442-57EF6CAA3F4E}"/>
          </ac:spMkLst>
        </pc:spChg>
        <pc:spChg chg="add mod">
          <ac:chgData name="Amel Eteiwi" userId="7324acad35462994" providerId="LiveId" clId="{7273CD94-D929-4A9A-A790-FEE539267B73}" dt="2024-08-25T16:11:40.087" v="1162" actId="1076"/>
          <ac:spMkLst>
            <pc:docMk/>
            <pc:sldMk cId="3821653104" sldId="267"/>
            <ac:spMk id="5" creationId="{40438470-09A9-43C5-972E-AF87AC863486}"/>
          </ac:spMkLst>
        </pc:spChg>
        <pc:spChg chg="add del mod">
          <ac:chgData name="Amel Eteiwi" userId="7324acad35462994" providerId="LiveId" clId="{7273CD94-D929-4A9A-A790-FEE539267B73}" dt="2024-08-25T16:56:14.650" v="1296"/>
          <ac:spMkLst>
            <pc:docMk/>
            <pc:sldMk cId="3821653104" sldId="267"/>
            <ac:spMk id="10" creationId="{3C4961FA-B462-D676-F042-595DAD450838}"/>
          </ac:spMkLst>
        </pc:spChg>
        <pc:spChg chg="add del mod">
          <ac:chgData name="Amel Eteiwi" userId="7324acad35462994" providerId="LiveId" clId="{7273CD94-D929-4A9A-A790-FEE539267B73}" dt="2024-08-25T16:56:43.754" v="1304" actId="478"/>
          <ac:spMkLst>
            <pc:docMk/>
            <pc:sldMk cId="3821653104" sldId="267"/>
            <ac:spMk id="11" creationId="{9209DDF5-4BBE-773D-1CE3-82837C3E55C0}"/>
          </ac:spMkLst>
        </pc:spChg>
        <pc:spChg chg="add mod">
          <ac:chgData name="Amel Eteiwi" userId="7324acad35462994" providerId="LiveId" clId="{7273CD94-D929-4A9A-A790-FEE539267B73}" dt="2024-08-25T17:55:29.568" v="1646" actId="2711"/>
          <ac:spMkLst>
            <pc:docMk/>
            <pc:sldMk cId="3821653104" sldId="267"/>
            <ac:spMk id="12" creationId="{E5F650C9-21E0-A168-B41E-1F35DB6D208C}"/>
          </ac:spMkLst>
        </pc:spChg>
        <pc:picChg chg="add mod">
          <ac:chgData name="Amel Eteiwi" userId="7324acad35462994" providerId="LiveId" clId="{7273CD94-D929-4A9A-A790-FEE539267B73}" dt="2024-08-25T16:57:51.951" v="1317" actId="1076"/>
          <ac:picMkLst>
            <pc:docMk/>
            <pc:sldMk cId="3821653104" sldId="267"/>
            <ac:picMk id="7" creationId="{D57B4C9B-48B3-BF1C-D1D7-9882B3222614}"/>
          </ac:picMkLst>
        </pc:picChg>
        <pc:picChg chg="add mod">
          <ac:chgData name="Amel Eteiwi" userId="7324acad35462994" providerId="LiveId" clId="{7273CD94-D929-4A9A-A790-FEE539267B73}" dt="2024-08-25T16:57:53.440" v="1318" actId="1076"/>
          <ac:picMkLst>
            <pc:docMk/>
            <pc:sldMk cId="3821653104" sldId="267"/>
            <ac:picMk id="9" creationId="{CA88BF74-80B4-D274-4452-06C9DFC53258}"/>
          </ac:picMkLst>
        </pc:picChg>
      </pc:sldChg>
      <pc:sldChg chg="addSp delSp modSp new mod">
        <pc:chgData name="Amel Eteiwi" userId="7324acad35462994" providerId="LiveId" clId="{7273CD94-D929-4A9A-A790-FEE539267B73}" dt="2024-08-25T17:50:53.671" v="1632" actId="20577"/>
        <pc:sldMkLst>
          <pc:docMk/>
          <pc:sldMk cId="220833519" sldId="268"/>
        </pc:sldMkLst>
        <pc:spChg chg="del mod">
          <ac:chgData name="Amel Eteiwi" userId="7324acad35462994" providerId="LiveId" clId="{7273CD94-D929-4A9A-A790-FEE539267B73}" dt="2024-08-25T16:13:53.514" v="1188" actId="478"/>
          <ac:spMkLst>
            <pc:docMk/>
            <pc:sldMk cId="220833519" sldId="268"/>
            <ac:spMk id="2" creationId="{D0F5F5FC-3467-9B76-E942-1AE87D4B3E08}"/>
          </ac:spMkLst>
        </pc:spChg>
        <pc:spChg chg="del mod">
          <ac:chgData name="Amel Eteiwi" userId="7324acad35462994" providerId="LiveId" clId="{7273CD94-D929-4A9A-A790-FEE539267B73}" dt="2024-08-25T16:13:58.338" v="1192" actId="478"/>
          <ac:spMkLst>
            <pc:docMk/>
            <pc:sldMk cId="220833519" sldId="268"/>
            <ac:spMk id="3" creationId="{B42B49E1-A4C1-8CCB-1FAB-81366E789B93}"/>
          </ac:spMkLst>
        </pc:spChg>
        <pc:spChg chg="del mod">
          <ac:chgData name="Amel Eteiwi" userId="7324acad35462994" providerId="LiveId" clId="{7273CD94-D929-4A9A-A790-FEE539267B73}" dt="2024-08-25T16:13:56.348" v="1190" actId="478"/>
          <ac:spMkLst>
            <pc:docMk/>
            <pc:sldMk cId="220833519" sldId="268"/>
            <ac:spMk id="4" creationId="{AD5C9EBB-7E67-5509-3461-21320F29D191}"/>
          </ac:spMkLst>
        </pc:spChg>
        <pc:spChg chg="add mod">
          <ac:chgData name="Amel Eteiwi" userId="7324acad35462994" providerId="LiveId" clId="{7273CD94-D929-4A9A-A790-FEE539267B73}" dt="2024-08-25T17:50:53.671" v="1632" actId="20577"/>
          <ac:spMkLst>
            <pc:docMk/>
            <pc:sldMk cId="220833519" sldId="268"/>
            <ac:spMk id="9" creationId="{391C9079-52CF-98D0-B3DD-28EFAD2C30FE}"/>
          </ac:spMkLst>
        </pc:spChg>
        <pc:picChg chg="add del mod">
          <ac:chgData name="Amel Eteiwi" userId="7324acad35462994" providerId="LiveId" clId="{7273CD94-D929-4A9A-A790-FEE539267B73}" dt="2024-08-25T16:58:34.829" v="1320" actId="478"/>
          <ac:picMkLst>
            <pc:docMk/>
            <pc:sldMk cId="220833519" sldId="268"/>
            <ac:picMk id="6" creationId="{23DA6E96-0774-1D5D-559E-74AD803F6ACF}"/>
          </ac:picMkLst>
        </pc:picChg>
        <pc:picChg chg="add mod">
          <ac:chgData name="Amel Eteiwi" userId="7324acad35462994" providerId="LiveId" clId="{7273CD94-D929-4A9A-A790-FEE539267B73}" dt="2024-08-25T16:59:40.539" v="1328" actId="14100"/>
          <ac:picMkLst>
            <pc:docMk/>
            <pc:sldMk cId="220833519" sldId="268"/>
            <ac:picMk id="8" creationId="{08C45BEF-431D-6FFE-67B6-49EA8CC163B5}"/>
          </ac:picMkLst>
        </pc:picChg>
      </pc:sldChg>
      <pc:sldChg chg="addSp delSp modSp new mod">
        <pc:chgData name="Amel Eteiwi" userId="7324acad35462994" providerId="LiveId" clId="{7273CD94-D929-4A9A-A790-FEE539267B73}" dt="2024-08-25T17:55:53.026" v="1648" actId="2711"/>
        <pc:sldMkLst>
          <pc:docMk/>
          <pc:sldMk cId="3371324525" sldId="269"/>
        </pc:sldMkLst>
        <pc:spChg chg="del mod">
          <ac:chgData name="Amel Eteiwi" userId="7324acad35462994" providerId="LiveId" clId="{7273CD94-D929-4A9A-A790-FEE539267B73}" dt="2024-08-25T16:14:39.195" v="1202" actId="478"/>
          <ac:spMkLst>
            <pc:docMk/>
            <pc:sldMk cId="3371324525" sldId="269"/>
            <ac:spMk id="2" creationId="{C2FA8EBA-B757-8C32-EC63-8DC845BC0BE7}"/>
          </ac:spMkLst>
        </pc:spChg>
        <pc:spChg chg="del mod">
          <ac:chgData name="Amel Eteiwi" userId="7324acad35462994" providerId="LiveId" clId="{7273CD94-D929-4A9A-A790-FEE539267B73}" dt="2024-08-25T16:14:33.187" v="1198" actId="478"/>
          <ac:spMkLst>
            <pc:docMk/>
            <pc:sldMk cId="3371324525" sldId="269"/>
            <ac:spMk id="3" creationId="{D9612F8D-0AFB-DD28-FF2F-18B6FCB7D8AC}"/>
          </ac:spMkLst>
        </pc:spChg>
        <pc:spChg chg="del mod">
          <ac:chgData name="Amel Eteiwi" userId="7324acad35462994" providerId="LiveId" clId="{7273CD94-D929-4A9A-A790-FEE539267B73}" dt="2024-08-25T16:14:36.749" v="1200" actId="478"/>
          <ac:spMkLst>
            <pc:docMk/>
            <pc:sldMk cId="3371324525" sldId="269"/>
            <ac:spMk id="4" creationId="{33CEBC72-CF4F-B084-0FBF-BD648F132E26}"/>
          </ac:spMkLst>
        </pc:spChg>
        <pc:spChg chg="add del mod">
          <ac:chgData name="Amel Eteiwi" userId="7324acad35462994" providerId="LiveId" clId="{7273CD94-D929-4A9A-A790-FEE539267B73}" dt="2024-08-25T16:14:42.947" v="1205" actId="478"/>
          <ac:spMkLst>
            <pc:docMk/>
            <pc:sldMk cId="3371324525" sldId="269"/>
            <ac:spMk id="6" creationId="{8E0538FC-8695-2CB6-AF79-572D9D32879E}"/>
          </ac:spMkLst>
        </pc:spChg>
        <pc:spChg chg="add mod">
          <ac:chgData name="Amel Eteiwi" userId="7324acad35462994" providerId="LiveId" clId="{7273CD94-D929-4A9A-A790-FEE539267B73}" dt="2024-08-25T16:17:10.568" v="1225" actId="1076"/>
          <ac:spMkLst>
            <pc:docMk/>
            <pc:sldMk cId="3371324525" sldId="269"/>
            <ac:spMk id="11" creationId="{38694B0B-A056-46D7-F735-FE9D141FE92F}"/>
          </ac:spMkLst>
        </pc:spChg>
        <pc:spChg chg="add mod">
          <ac:chgData name="Amel Eteiwi" userId="7324acad35462994" providerId="LiveId" clId="{7273CD94-D929-4A9A-A790-FEE539267B73}" dt="2024-08-25T17:55:53.026" v="1648" actId="2711"/>
          <ac:spMkLst>
            <pc:docMk/>
            <pc:sldMk cId="3371324525" sldId="269"/>
            <ac:spMk id="12" creationId="{E24C88B3-C45F-DB28-DA90-B9127E2646AE}"/>
          </ac:spMkLst>
        </pc:spChg>
        <pc:picChg chg="add mod">
          <ac:chgData name="Amel Eteiwi" userId="7324acad35462994" providerId="LiveId" clId="{7273CD94-D929-4A9A-A790-FEE539267B73}" dt="2024-08-25T17:02:46.003" v="1399" actId="1076"/>
          <ac:picMkLst>
            <pc:docMk/>
            <pc:sldMk cId="3371324525" sldId="269"/>
            <ac:picMk id="8" creationId="{E110013F-5F7D-DD32-E430-BC0346CA291B}"/>
          </ac:picMkLst>
        </pc:picChg>
        <pc:picChg chg="add mod">
          <ac:chgData name="Amel Eteiwi" userId="7324acad35462994" providerId="LiveId" clId="{7273CD94-D929-4A9A-A790-FEE539267B73}" dt="2024-08-25T17:02:48.458" v="1400" actId="1076"/>
          <ac:picMkLst>
            <pc:docMk/>
            <pc:sldMk cId="3371324525" sldId="269"/>
            <ac:picMk id="10" creationId="{A8EE0B80-6603-0779-4A32-7173EFC062BC}"/>
          </ac:picMkLst>
        </pc:picChg>
      </pc:sldChg>
      <pc:sldChg chg="addSp delSp modSp new mod">
        <pc:chgData name="Amel Eteiwi" userId="7324acad35462994" providerId="LiveId" clId="{7273CD94-D929-4A9A-A790-FEE539267B73}" dt="2024-08-25T17:52:09.931" v="1633" actId="1076"/>
        <pc:sldMkLst>
          <pc:docMk/>
          <pc:sldMk cId="2156598171" sldId="270"/>
        </pc:sldMkLst>
        <pc:spChg chg="del">
          <ac:chgData name="Amel Eteiwi" userId="7324acad35462994" providerId="LiveId" clId="{7273CD94-D929-4A9A-A790-FEE539267B73}" dt="2024-08-25T16:18:44.683" v="1247" actId="478"/>
          <ac:spMkLst>
            <pc:docMk/>
            <pc:sldMk cId="2156598171" sldId="270"/>
            <ac:spMk id="2" creationId="{D7F1BC68-08C9-AC9E-594B-F0B8E641F6F3}"/>
          </ac:spMkLst>
        </pc:spChg>
        <pc:spChg chg="del mod">
          <ac:chgData name="Amel Eteiwi" userId="7324acad35462994" providerId="LiveId" clId="{7273CD94-D929-4A9A-A790-FEE539267B73}" dt="2024-08-25T16:18:40.427" v="1243" actId="478"/>
          <ac:spMkLst>
            <pc:docMk/>
            <pc:sldMk cId="2156598171" sldId="270"/>
            <ac:spMk id="3" creationId="{B26C7C45-44A0-94E1-C81C-F45196B93632}"/>
          </ac:spMkLst>
        </pc:spChg>
        <pc:spChg chg="del mod">
          <ac:chgData name="Amel Eteiwi" userId="7324acad35462994" providerId="LiveId" clId="{7273CD94-D929-4A9A-A790-FEE539267B73}" dt="2024-08-25T16:18:43.237" v="1246" actId="478"/>
          <ac:spMkLst>
            <pc:docMk/>
            <pc:sldMk cId="2156598171" sldId="270"/>
            <ac:spMk id="4" creationId="{D49C79E9-6A59-ADF8-30EE-63DF5A18A04D}"/>
          </ac:spMkLst>
        </pc:spChg>
        <pc:spChg chg="add mod">
          <ac:chgData name="Amel Eteiwi" userId="7324acad35462994" providerId="LiveId" clId="{7273CD94-D929-4A9A-A790-FEE539267B73}" dt="2024-08-25T16:19:53.562" v="1274" actId="1076"/>
          <ac:spMkLst>
            <pc:docMk/>
            <pc:sldMk cId="2156598171" sldId="270"/>
            <ac:spMk id="7" creationId="{877AE0E2-3663-76B3-C479-6CD6354B518C}"/>
          </ac:spMkLst>
        </pc:spChg>
        <pc:spChg chg="add mod">
          <ac:chgData name="Amel Eteiwi" userId="7324acad35462994" providerId="LiveId" clId="{7273CD94-D929-4A9A-A790-FEE539267B73}" dt="2024-08-25T17:52:09.931" v="1633" actId="1076"/>
          <ac:spMkLst>
            <pc:docMk/>
            <pc:sldMk cId="2156598171" sldId="270"/>
            <ac:spMk id="8" creationId="{87640D49-FF5D-9555-E544-077D965DDBB5}"/>
          </ac:spMkLst>
        </pc:spChg>
        <pc:picChg chg="add mod">
          <ac:chgData name="Amel Eteiwi" userId="7324acad35462994" providerId="LiveId" clId="{7273CD94-D929-4A9A-A790-FEE539267B73}" dt="2024-08-25T16:18:54.469" v="1249" actId="1076"/>
          <ac:picMkLst>
            <pc:docMk/>
            <pc:sldMk cId="2156598171" sldId="270"/>
            <ac:picMk id="6" creationId="{698625B2-F1C3-E8AE-CA02-3E47CF2E60FC}"/>
          </ac:picMkLst>
        </pc:picChg>
      </pc:sldChg>
      <pc:sldChg chg="addSp delSp modSp new mod">
        <pc:chgData name="Amel Eteiwi" userId="7324acad35462994" providerId="LiveId" clId="{7273CD94-D929-4A9A-A790-FEE539267B73}" dt="2024-08-25T17:52:40.387" v="1638" actId="20577"/>
        <pc:sldMkLst>
          <pc:docMk/>
          <pc:sldMk cId="4173508174" sldId="271"/>
        </pc:sldMkLst>
        <pc:spChg chg="mod">
          <ac:chgData name="Amel Eteiwi" userId="7324acad35462994" providerId="LiveId" clId="{7273CD94-D929-4A9A-A790-FEE539267B73}" dt="2024-08-25T17:06:20.512" v="1473" actId="1076"/>
          <ac:spMkLst>
            <pc:docMk/>
            <pc:sldMk cId="4173508174" sldId="271"/>
            <ac:spMk id="2" creationId="{E4AE1FF1-FE1F-90C9-DE03-80DEAC07A294}"/>
          </ac:spMkLst>
        </pc:spChg>
        <pc:spChg chg="del mod">
          <ac:chgData name="Amel Eteiwi" userId="7324acad35462994" providerId="LiveId" clId="{7273CD94-D929-4A9A-A790-FEE539267B73}" dt="2024-08-25T16:17:52.987" v="1231" actId="478"/>
          <ac:spMkLst>
            <pc:docMk/>
            <pc:sldMk cId="4173508174" sldId="271"/>
            <ac:spMk id="3" creationId="{71B85897-5634-7478-1547-6503A9E8E131}"/>
          </ac:spMkLst>
        </pc:spChg>
        <pc:spChg chg="del mod">
          <ac:chgData name="Amel Eteiwi" userId="7324acad35462994" providerId="LiveId" clId="{7273CD94-D929-4A9A-A790-FEE539267B73}" dt="2024-08-25T16:17:54.922" v="1233" actId="478"/>
          <ac:spMkLst>
            <pc:docMk/>
            <pc:sldMk cId="4173508174" sldId="271"/>
            <ac:spMk id="4" creationId="{245EBDE5-9789-4FBC-31BC-9E3EB18CD451}"/>
          </ac:spMkLst>
        </pc:spChg>
        <pc:spChg chg="add mod">
          <ac:chgData name="Amel Eteiwi" userId="7324acad35462994" providerId="LiveId" clId="{7273CD94-D929-4A9A-A790-FEE539267B73}" dt="2024-08-25T17:52:40.387" v="1638" actId="20577"/>
          <ac:spMkLst>
            <pc:docMk/>
            <pc:sldMk cId="4173508174" sldId="271"/>
            <ac:spMk id="6" creationId="{C26350D5-EC60-8C10-EEFE-D717CCC95D4E}"/>
          </ac:spMkLst>
        </pc:spChg>
      </pc:sldChg>
      <pc:sldChg chg="addSp delSp modSp new del mod ord">
        <pc:chgData name="Amel Eteiwi" userId="7324acad35462994" providerId="LiveId" clId="{7273CD94-D929-4A9A-A790-FEE539267B73}" dt="2024-08-25T16:03:19.846" v="1105" actId="47"/>
        <pc:sldMkLst>
          <pc:docMk/>
          <pc:sldMk cId="4173997917" sldId="271"/>
        </pc:sldMkLst>
        <pc:spChg chg="del mod">
          <ac:chgData name="Amel Eteiwi" userId="7324acad35462994" providerId="LiveId" clId="{7273CD94-D929-4A9A-A790-FEE539267B73}" dt="2024-08-25T15:25:28.833" v="798" actId="478"/>
          <ac:spMkLst>
            <pc:docMk/>
            <pc:sldMk cId="4173997917" sldId="271"/>
            <ac:spMk id="2" creationId="{34848779-8D3A-C3C0-0C53-1E8A53622AE0}"/>
          </ac:spMkLst>
        </pc:spChg>
        <pc:spChg chg="del mod">
          <ac:chgData name="Amel Eteiwi" userId="7324acad35462994" providerId="LiveId" clId="{7273CD94-D929-4A9A-A790-FEE539267B73}" dt="2024-08-25T15:25:24.520" v="796" actId="478"/>
          <ac:spMkLst>
            <pc:docMk/>
            <pc:sldMk cId="4173997917" sldId="271"/>
            <ac:spMk id="3" creationId="{E072D236-8007-A330-6FA1-3659EA7A871E}"/>
          </ac:spMkLst>
        </pc:spChg>
        <pc:spChg chg="del mod">
          <ac:chgData name="Amel Eteiwi" userId="7324acad35462994" providerId="LiveId" clId="{7273CD94-D929-4A9A-A790-FEE539267B73}" dt="2024-08-25T15:25:31.960" v="800" actId="478"/>
          <ac:spMkLst>
            <pc:docMk/>
            <pc:sldMk cId="4173997917" sldId="271"/>
            <ac:spMk id="4" creationId="{02C7F50A-0105-E5A6-623B-FFE498C2BA79}"/>
          </ac:spMkLst>
        </pc:spChg>
        <pc:spChg chg="add del mod">
          <ac:chgData name="Amel Eteiwi" userId="7324acad35462994" providerId="LiveId" clId="{7273CD94-D929-4A9A-A790-FEE539267B73}" dt="2024-08-25T16:03:17.597" v="1104" actId="21"/>
          <ac:spMkLst>
            <pc:docMk/>
            <pc:sldMk cId="4173997917" sldId="271"/>
            <ac:spMk id="5" creationId="{D79F4625-4CFE-7DF1-AA4F-1D0EA104810E}"/>
          </ac:spMkLst>
        </pc:spChg>
        <pc:spChg chg="add del mod">
          <ac:chgData name="Amel Eteiwi" userId="7324acad35462994" providerId="LiveId" clId="{7273CD94-D929-4A9A-A790-FEE539267B73}" dt="2024-08-25T15:47:32.089" v="912" actId="478"/>
          <ac:spMkLst>
            <pc:docMk/>
            <pc:sldMk cId="4173997917" sldId="271"/>
            <ac:spMk id="8" creationId="{2F0C31A8-6B09-B866-8129-18CDB602E9A3}"/>
          </ac:spMkLst>
        </pc:spChg>
        <pc:spChg chg="add mod">
          <ac:chgData name="Amel Eteiwi" userId="7324acad35462994" providerId="LiveId" clId="{7273CD94-D929-4A9A-A790-FEE539267B73}" dt="2024-08-25T15:55:48.045" v="989" actId="20577"/>
          <ac:spMkLst>
            <pc:docMk/>
            <pc:sldMk cId="4173997917" sldId="271"/>
            <ac:spMk id="15" creationId="{84B2F07C-638D-A8D0-CB50-477516DD7EB3}"/>
          </ac:spMkLst>
        </pc:spChg>
        <pc:picChg chg="add del mod">
          <ac:chgData name="Amel Eteiwi" userId="7324acad35462994" providerId="LiveId" clId="{7273CD94-D929-4A9A-A790-FEE539267B73}" dt="2024-08-25T15:47:27.497" v="909" actId="478"/>
          <ac:picMkLst>
            <pc:docMk/>
            <pc:sldMk cId="4173997917" sldId="271"/>
            <ac:picMk id="7" creationId="{58CB2188-B767-D7A5-776F-9F24747319E7}"/>
          </ac:picMkLst>
        </pc:picChg>
        <pc:picChg chg="add del mod">
          <ac:chgData name="Amel Eteiwi" userId="7324acad35462994" providerId="LiveId" clId="{7273CD94-D929-4A9A-A790-FEE539267B73}" dt="2024-08-25T15:47:45.488" v="916" actId="478"/>
          <ac:picMkLst>
            <pc:docMk/>
            <pc:sldMk cId="4173997917" sldId="271"/>
            <ac:picMk id="10" creationId="{47592523-9ED0-8838-8D16-05DBEECDFC45}"/>
          </ac:picMkLst>
        </pc:picChg>
        <pc:picChg chg="add mod">
          <ac:chgData name="Amel Eteiwi" userId="7324acad35462994" providerId="LiveId" clId="{7273CD94-D929-4A9A-A790-FEE539267B73}" dt="2024-08-25T15:54:52.935" v="961" actId="1076"/>
          <ac:picMkLst>
            <pc:docMk/>
            <pc:sldMk cId="4173997917" sldId="271"/>
            <ac:picMk id="12" creationId="{85B9591E-9B44-14F4-BDBC-78D967E65906}"/>
          </ac:picMkLst>
        </pc:picChg>
        <pc:picChg chg="add mod">
          <ac:chgData name="Amel Eteiwi" userId="7324acad35462994" providerId="LiveId" clId="{7273CD94-D929-4A9A-A790-FEE539267B73}" dt="2024-08-25T15:48:32.244" v="933" actId="14100"/>
          <ac:picMkLst>
            <pc:docMk/>
            <pc:sldMk cId="4173997917" sldId="271"/>
            <ac:picMk id="14" creationId="{AA34EC73-C0E8-3FA2-C34C-10C32B6FB820}"/>
          </ac:picMkLst>
        </pc:picChg>
      </pc:sldChg>
      <pc:sldChg chg="new del">
        <pc:chgData name="Amel Eteiwi" userId="7324acad35462994" providerId="LiveId" clId="{7273CD94-D929-4A9A-A790-FEE539267B73}" dt="2024-08-25T15:01:28.136" v="612" actId="47"/>
        <pc:sldMkLst>
          <pc:docMk/>
          <pc:sldMk cId="2997621998" sldId="272"/>
        </pc:sldMkLst>
      </pc:sldChg>
    </pc:docChg>
  </pc:docChgLst>
  <pc:docChgLst>
    <pc:chgData name="E O" userId="7324acad35462994" providerId="LiveId" clId="{7273CD94-D929-4A9A-A790-FEE539267B73}"/>
    <pc:docChg chg="custSel addSld modSld">
      <pc:chgData name="E O" userId="7324acad35462994" providerId="LiveId" clId="{7273CD94-D929-4A9A-A790-FEE539267B73}" dt="2024-07-30T16:09:28.925" v="18" actId="113"/>
      <pc:docMkLst>
        <pc:docMk/>
      </pc:docMkLst>
      <pc:sldChg chg="delSp modSp new mod">
        <pc:chgData name="E O" userId="7324acad35462994" providerId="LiveId" clId="{7273CD94-D929-4A9A-A790-FEE539267B73}" dt="2024-07-30T16:09:28.925" v="18" actId="113"/>
        <pc:sldMkLst>
          <pc:docMk/>
          <pc:sldMk cId="1719925686" sldId="263"/>
        </pc:sldMkLst>
        <pc:spChg chg="mod">
          <ac:chgData name="E O" userId="7324acad35462994" providerId="LiveId" clId="{7273CD94-D929-4A9A-A790-FEE539267B73}" dt="2024-07-30T16:09:28.925" v="18" actId="113"/>
          <ac:spMkLst>
            <pc:docMk/>
            <pc:sldMk cId="1719925686" sldId="263"/>
            <ac:spMk id="2" creationId="{CED0DB5A-C641-39B4-F626-1223E3225B97}"/>
          </ac:spMkLst>
        </pc:spChg>
        <pc:spChg chg="del mod">
          <ac:chgData name="E O" userId="7324acad35462994" providerId="LiveId" clId="{7273CD94-D929-4A9A-A790-FEE539267B73}" dt="2024-07-30T16:08:48.163" v="4" actId="478"/>
          <ac:spMkLst>
            <pc:docMk/>
            <pc:sldMk cId="1719925686" sldId="263"/>
            <ac:spMk id="3" creationId="{FD294DFF-F533-B9C7-3486-D9E517866A19}"/>
          </ac:spMkLst>
        </pc:spChg>
        <pc:spChg chg="del mod">
          <ac:chgData name="E O" userId="7324acad35462994" providerId="LiveId" clId="{7273CD94-D929-4A9A-A790-FEE539267B73}" dt="2024-07-30T16:08:46.609" v="2" actId="478"/>
          <ac:spMkLst>
            <pc:docMk/>
            <pc:sldMk cId="1719925686" sldId="263"/>
            <ac:spMk id="4" creationId="{10CF6B0E-989E-BF21-60F1-14750CE25A7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8/25/2024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dirty="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8/25/2024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8/25/2024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8/25/2024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8/25/2024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8/25/2024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D428CF-4ABD-4A96-0553-A3BF51500BEA}"/>
              </a:ext>
            </a:extLst>
          </p:cNvPr>
          <p:cNvSpPr>
            <a:spLocks noGrp="1"/>
          </p:cNvSpPr>
          <p:nvPr>
            <p:ph type="title"/>
          </p:nvPr>
        </p:nvSpPr>
        <p:spPr>
          <a:xfrm>
            <a:off x="1683171" y="1865037"/>
            <a:ext cx="8825657" cy="1915647"/>
          </a:xfrm>
        </p:spPr>
        <p:txBody>
          <a:bodyPr/>
          <a:lstStyle/>
          <a:p>
            <a:pPr algn="ctr"/>
            <a:r>
              <a:rPr lang="fr-FR" sz="6000" spc="300" dirty="0">
                <a:latin typeface="Verdana" panose="020B0604030504040204" pitchFamily="34" charset="0"/>
                <a:ea typeface="Verdana" panose="020B0604030504040204" pitchFamily="34" charset="0"/>
              </a:rPr>
              <a:t>ONCFM</a:t>
            </a:r>
            <a:r>
              <a:rPr lang="fr-FR" spc="300" dirty="0">
                <a:latin typeface="Verdana" panose="020B0604030504040204" pitchFamily="34" charset="0"/>
                <a:ea typeface="Verdana" panose="020B0604030504040204" pitchFamily="34" charset="0"/>
              </a:rPr>
              <a:t> </a:t>
            </a:r>
          </a:p>
        </p:txBody>
      </p:sp>
      <p:sp>
        <p:nvSpPr>
          <p:cNvPr id="3" name="Sous-titre 2">
            <a:extLst>
              <a:ext uri="{FF2B5EF4-FFF2-40B4-BE49-F238E27FC236}">
                <a16:creationId xmlns:a16="http://schemas.microsoft.com/office/drawing/2014/main" id="{EEC0888E-6940-1C56-599A-346F14F1A4F8}"/>
              </a:ext>
            </a:extLst>
          </p:cNvPr>
          <p:cNvSpPr>
            <a:spLocks noGrp="1"/>
          </p:cNvSpPr>
          <p:nvPr>
            <p:ph type="body" idx="1"/>
          </p:nvPr>
        </p:nvSpPr>
        <p:spPr>
          <a:xfrm>
            <a:off x="1683171" y="3862980"/>
            <a:ext cx="8825658" cy="860400"/>
          </a:xfrm>
        </p:spPr>
        <p:txBody>
          <a:bodyPr>
            <a:normAutofit/>
          </a:bodyPr>
          <a:lstStyle/>
          <a:p>
            <a:pPr algn="ctr"/>
            <a:r>
              <a:rPr lang="fr-FR" sz="2400" dirty="0"/>
              <a:t>lutte contre le faux-monnayage</a:t>
            </a:r>
          </a:p>
        </p:txBody>
      </p:sp>
    </p:spTree>
    <p:extLst>
      <p:ext uri="{BB962C8B-B14F-4D97-AF65-F5344CB8AC3E}">
        <p14:creationId xmlns:p14="http://schemas.microsoft.com/office/powerpoint/2010/main" val="2869820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E1C0E1E-3098-5629-DAF4-9E9A3C1E3D74}"/>
              </a:ext>
            </a:extLst>
          </p:cNvPr>
          <p:cNvPicPr>
            <a:picLocks noChangeAspect="1"/>
          </p:cNvPicPr>
          <p:nvPr/>
        </p:nvPicPr>
        <p:blipFill>
          <a:blip r:embed="rId2"/>
          <a:stretch>
            <a:fillRect/>
          </a:stretch>
        </p:blipFill>
        <p:spPr>
          <a:xfrm>
            <a:off x="6190488" y="119063"/>
            <a:ext cx="5913501" cy="3886009"/>
          </a:xfrm>
          <a:prstGeom prst="rect">
            <a:avLst/>
          </a:prstGeom>
        </p:spPr>
      </p:pic>
      <p:pic>
        <p:nvPicPr>
          <p:cNvPr id="8" name="Image 7">
            <a:extLst>
              <a:ext uri="{FF2B5EF4-FFF2-40B4-BE49-F238E27FC236}">
                <a16:creationId xmlns:a16="http://schemas.microsoft.com/office/drawing/2014/main" id="{8F66C951-E1C0-A5F2-983F-457BE55BEE56}"/>
              </a:ext>
            </a:extLst>
          </p:cNvPr>
          <p:cNvPicPr>
            <a:picLocks noChangeAspect="1"/>
          </p:cNvPicPr>
          <p:nvPr/>
        </p:nvPicPr>
        <p:blipFill>
          <a:blip r:embed="rId3"/>
          <a:stretch>
            <a:fillRect/>
          </a:stretch>
        </p:blipFill>
        <p:spPr>
          <a:xfrm>
            <a:off x="6190488" y="4244568"/>
            <a:ext cx="5913501" cy="2191056"/>
          </a:xfrm>
          <a:prstGeom prst="rect">
            <a:avLst/>
          </a:prstGeom>
        </p:spPr>
      </p:pic>
      <p:sp>
        <p:nvSpPr>
          <p:cNvPr id="9" name="ZoneTexte 8">
            <a:extLst>
              <a:ext uri="{FF2B5EF4-FFF2-40B4-BE49-F238E27FC236}">
                <a16:creationId xmlns:a16="http://schemas.microsoft.com/office/drawing/2014/main" id="{FA4E01D1-10ED-258D-8EDB-BE50E0B43E5E}"/>
              </a:ext>
            </a:extLst>
          </p:cNvPr>
          <p:cNvSpPr txBox="1"/>
          <p:nvPr/>
        </p:nvSpPr>
        <p:spPr>
          <a:xfrm>
            <a:off x="88011" y="4539877"/>
            <a:ext cx="6001513" cy="1600438"/>
          </a:xfrm>
          <a:prstGeom prst="rect">
            <a:avLst/>
          </a:prstGeom>
          <a:noFill/>
        </p:spPr>
        <p:txBody>
          <a:bodyPr wrap="square" rtlCol="0">
            <a:spAutoFit/>
          </a:bodyPr>
          <a:lstStyle/>
          <a:p>
            <a:r>
              <a:rPr lang="fr-FR" sz="1400" dirty="0">
                <a:latin typeface="Verdana" panose="020B0604030504040204" pitchFamily="34" charset="0"/>
                <a:ea typeface="Verdana" panose="020B0604030504040204" pitchFamily="34" charset="0"/>
              </a:rPr>
              <a:t>Le </a:t>
            </a:r>
            <a:r>
              <a:rPr lang="fr-FR" sz="1400" dirty="0" err="1">
                <a:latin typeface="Verdana" panose="020B0604030504040204" pitchFamily="34" charset="0"/>
                <a:ea typeface="Verdana" panose="020B0604030504040204" pitchFamily="34" charset="0"/>
              </a:rPr>
              <a:t>pairplot</a:t>
            </a:r>
            <a:r>
              <a:rPr lang="fr-FR" sz="1400" dirty="0">
                <a:latin typeface="Verdana" panose="020B0604030504040204" pitchFamily="34" charset="0"/>
                <a:ea typeface="Verdana" panose="020B0604030504040204" pitchFamily="34" charset="0"/>
              </a:rPr>
              <a:t> montre que certaines variables, comme `diagonal` et `</a:t>
            </a:r>
            <a:r>
              <a:rPr lang="fr-FR" sz="1400" dirty="0" err="1">
                <a:latin typeface="Verdana" panose="020B0604030504040204" pitchFamily="34" charset="0"/>
                <a:ea typeface="Verdana" panose="020B0604030504040204" pitchFamily="34" charset="0"/>
              </a:rPr>
              <a:t>margin_low</a:t>
            </a:r>
            <a:r>
              <a:rPr lang="fr-FR" sz="1400" dirty="0">
                <a:latin typeface="Verdana" panose="020B0604030504040204" pitchFamily="34" charset="0"/>
                <a:ea typeface="Verdana" panose="020B0604030504040204" pitchFamily="34" charset="0"/>
              </a:rPr>
              <a:t>`, ont des distributions distinctes pour les billets authentiques et non authentiques. Les relations entre variables comme `</a:t>
            </a:r>
            <a:r>
              <a:rPr lang="fr-FR" sz="1400" dirty="0" err="1">
                <a:latin typeface="Verdana" panose="020B0604030504040204" pitchFamily="34" charset="0"/>
                <a:ea typeface="Verdana" panose="020B0604030504040204" pitchFamily="34" charset="0"/>
              </a:rPr>
              <a:t>height_left</a:t>
            </a:r>
            <a:r>
              <a:rPr lang="fr-FR" sz="1400" dirty="0">
                <a:latin typeface="Verdana" panose="020B0604030504040204" pitchFamily="34" charset="0"/>
                <a:ea typeface="Verdana" panose="020B0604030504040204" pitchFamily="34" charset="0"/>
              </a:rPr>
              <a:t>` et `</a:t>
            </a:r>
            <a:r>
              <a:rPr lang="fr-FR" sz="1400" dirty="0" err="1">
                <a:latin typeface="Verdana" panose="020B0604030504040204" pitchFamily="34" charset="0"/>
                <a:ea typeface="Verdana" panose="020B0604030504040204" pitchFamily="34" charset="0"/>
              </a:rPr>
              <a:t>height_right</a:t>
            </a:r>
            <a:r>
              <a:rPr lang="fr-FR" sz="1400" dirty="0">
                <a:latin typeface="Verdana" panose="020B0604030504040204" pitchFamily="34" charset="0"/>
                <a:ea typeface="Verdana" panose="020B0604030504040204" pitchFamily="34" charset="0"/>
              </a:rPr>
              <a:t>` indiquent des tendances différentes selon l'authenticité. Ces caractéristiques peuvent être utiles pour développer des modèles de classification afin de prédire l'authenticité des billets.-</a:t>
            </a:r>
          </a:p>
        </p:txBody>
      </p:sp>
      <p:sp>
        <p:nvSpPr>
          <p:cNvPr id="10" name="ZoneTexte 9">
            <a:extLst>
              <a:ext uri="{FF2B5EF4-FFF2-40B4-BE49-F238E27FC236}">
                <a16:creationId xmlns:a16="http://schemas.microsoft.com/office/drawing/2014/main" id="{98EDE7B1-FE2C-9E5C-EABC-E5B3803F5635}"/>
              </a:ext>
            </a:extLst>
          </p:cNvPr>
          <p:cNvSpPr txBox="1"/>
          <p:nvPr/>
        </p:nvSpPr>
        <p:spPr>
          <a:xfrm>
            <a:off x="190500" y="1323403"/>
            <a:ext cx="5475351" cy="738664"/>
          </a:xfrm>
          <a:prstGeom prst="rect">
            <a:avLst/>
          </a:prstGeom>
          <a:noFill/>
        </p:spPr>
        <p:txBody>
          <a:bodyPr wrap="square" rtlCol="0">
            <a:spAutoFit/>
          </a:bodyPr>
          <a:lstStyle/>
          <a:p>
            <a:r>
              <a:rPr lang="fr-FR" sz="1400" b="0" dirty="0">
                <a:solidFill>
                  <a:srgbClr val="FFFFFF"/>
                </a:solidFill>
                <a:effectLst/>
                <a:latin typeface="Verdana" panose="020B0604030504040204" pitchFamily="34" charset="0"/>
                <a:ea typeface="Verdana" panose="020B0604030504040204" pitchFamily="34" charset="0"/>
              </a:rPr>
              <a:t>Le modèle est très précis avec peu d'erreurs, ce qui indique une grande efficacité pour identifier à la fois les vrais et les faux billets.</a:t>
            </a:r>
          </a:p>
        </p:txBody>
      </p:sp>
      <p:cxnSp>
        <p:nvCxnSpPr>
          <p:cNvPr id="12" name="Connecteur droit 11">
            <a:extLst>
              <a:ext uri="{FF2B5EF4-FFF2-40B4-BE49-F238E27FC236}">
                <a16:creationId xmlns:a16="http://schemas.microsoft.com/office/drawing/2014/main" id="{9B14C82D-8138-EE5D-BBB2-C1625D602777}"/>
              </a:ext>
            </a:extLst>
          </p:cNvPr>
          <p:cNvCxnSpPr/>
          <p:nvPr/>
        </p:nvCxnSpPr>
        <p:spPr>
          <a:xfrm>
            <a:off x="809625" y="3124200"/>
            <a:ext cx="4362450"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01478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40438470-09A9-43C5-972E-AF87AC863486}"/>
              </a:ext>
            </a:extLst>
          </p:cNvPr>
          <p:cNvSpPr txBox="1"/>
          <p:nvPr/>
        </p:nvSpPr>
        <p:spPr>
          <a:xfrm>
            <a:off x="2807208" y="0"/>
            <a:ext cx="6190488" cy="369332"/>
          </a:xfrm>
          <a:prstGeom prst="rect">
            <a:avLst/>
          </a:prstGeom>
          <a:noFill/>
        </p:spPr>
        <p:txBody>
          <a:bodyPr wrap="square" rtlCol="0">
            <a:spAutoFit/>
          </a:bodyPr>
          <a:lstStyle/>
          <a:p>
            <a:pPr algn="ctr"/>
            <a:r>
              <a:rPr lang="fr-FR" b="1" dirty="0">
                <a:latin typeface="Verdana" panose="020B0604030504040204" pitchFamily="34" charset="0"/>
                <a:ea typeface="Verdana" panose="020B0604030504040204" pitchFamily="34" charset="0"/>
              </a:rPr>
              <a:t>PCA et K-</a:t>
            </a:r>
            <a:r>
              <a:rPr lang="fr-FR" b="1" dirty="0" err="1">
                <a:latin typeface="Verdana" panose="020B0604030504040204" pitchFamily="34" charset="0"/>
                <a:ea typeface="Verdana" panose="020B0604030504040204" pitchFamily="34" charset="0"/>
              </a:rPr>
              <a:t>means</a:t>
            </a:r>
            <a:r>
              <a:rPr lang="fr-FR" b="1" dirty="0">
                <a:latin typeface="Verdana" panose="020B0604030504040204" pitchFamily="34" charset="0"/>
                <a:ea typeface="Verdana" panose="020B0604030504040204" pitchFamily="34" charset="0"/>
              </a:rPr>
              <a:t> Clustering</a:t>
            </a:r>
          </a:p>
        </p:txBody>
      </p:sp>
      <p:pic>
        <p:nvPicPr>
          <p:cNvPr id="7" name="Image 6">
            <a:extLst>
              <a:ext uri="{FF2B5EF4-FFF2-40B4-BE49-F238E27FC236}">
                <a16:creationId xmlns:a16="http://schemas.microsoft.com/office/drawing/2014/main" id="{D57B4C9B-48B3-BF1C-D1D7-9882B3222614}"/>
              </a:ext>
            </a:extLst>
          </p:cNvPr>
          <p:cNvPicPr>
            <a:picLocks noChangeAspect="1"/>
          </p:cNvPicPr>
          <p:nvPr/>
        </p:nvPicPr>
        <p:blipFill>
          <a:blip r:embed="rId2"/>
          <a:stretch>
            <a:fillRect/>
          </a:stretch>
        </p:blipFill>
        <p:spPr>
          <a:xfrm>
            <a:off x="187483" y="875609"/>
            <a:ext cx="5641818" cy="3663171"/>
          </a:xfrm>
          <a:prstGeom prst="rect">
            <a:avLst/>
          </a:prstGeom>
        </p:spPr>
      </p:pic>
      <p:pic>
        <p:nvPicPr>
          <p:cNvPr id="9" name="Image 8">
            <a:extLst>
              <a:ext uri="{FF2B5EF4-FFF2-40B4-BE49-F238E27FC236}">
                <a16:creationId xmlns:a16="http://schemas.microsoft.com/office/drawing/2014/main" id="{CA88BF74-80B4-D274-4452-06C9DFC53258}"/>
              </a:ext>
            </a:extLst>
          </p:cNvPr>
          <p:cNvPicPr>
            <a:picLocks noChangeAspect="1"/>
          </p:cNvPicPr>
          <p:nvPr/>
        </p:nvPicPr>
        <p:blipFill>
          <a:blip r:embed="rId3"/>
          <a:stretch>
            <a:fillRect/>
          </a:stretch>
        </p:blipFill>
        <p:spPr>
          <a:xfrm>
            <a:off x="6090211" y="889613"/>
            <a:ext cx="5814969" cy="3663171"/>
          </a:xfrm>
          <a:prstGeom prst="rect">
            <a:avLst/>
          </a:prstGeom>
        </p:spPr>
      </p:pic>
      <p:sp>
        <p:nvSpPr>
          <p:cNvPr id="12" name="ZoneTexte 11">
            <a:extLst>
              <a:ext uri="{FF2B5EF4-FFF2-40B4-BE49-F238E27FC236}">
                <a16:creationId xmlns:a16="http://schemas.microsoft.com/office/drawing/2014/main" id="{E5F650C9-21E0-A168-B41E-1F35DB6D208C}"/>
              </a:ext>
            </a:extLst>
          </p:cNvPr>
          <p:cNvSpPr txBox="1"/>
          <p:nvPr/>
        </p:nvSpPr>
        <p:spPr>
          <a:xfrm>
            <a:off x="187483" y="5059061"/>
            <a:ext cx="11242518" cy="923330"/>
          </a:xfrm>
          <a:prstGeom prst="rect">
            <a:avLst/>
          </a:prstGeom>
          <a:noFill/>
        </p:spPr>
        <p:txBody>
          <a:bodyPr wrap="square" rtlCol="0">
            <a:spAutoFit/>
          </a:bodyPr>
          <a:lstStyle/>
          <a:p>
            <a:r>
              <a:rPr lang="fr-FR" dirty="0">
                <a:latin typeface="Verdana" panose="020B0604030504040204" pitchFamily="34" charset="0"/>
                <a:ea typeface="Verdana" panose="020B0604030504040204" pitchFamily="34" charset="0"/>
              </a:rPr>
              <a:t>Séparation globale entre les vrais et faux billets, avec des clusters bien définis. Cependant, le léger chevauchement suggère qu'il y a quelques billets pour lesquels les caractéristiques utilisées ne permettent pas une distinction parfaite.</a:t>
            </a:r>
            <a:endParaRPr lang="fr-FR" b="0" dirty="0">
              <a:solidFill>
                <a:srgbClr val="FFFFFF"/>
              </a:solidFill>
              <a:effectLst/>
              <a:highlight>
                <a:srgbClr val="000000"/>
              </a:highligh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21653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08C45BEF-431D-6FFE-67B6-49EA8CC163B5}"/>
              </a:ext>
            </a:extLst>
          </p:cNvPr>
          <p:cNvPicPr>
            <a:picLocks noChangeAspect="1"/>
          </p:cNvPicPr>
          <p:nvPr/>
        </p:nvPicPr>
        <p:blipFill>
          <a:blip r:embed="rId2"/>
          <a:stretch>
            <a:fillRect/>
          </a:stretch>
        </p:blipFill>
        <p:spPr>
          <a:xfrm>
            <a:off x="3922776" y="276164"/>
            <a:ext cx="8269224" cy="6305671"/>
          </a:xfrm>
          <a:prstGeom prst="rect">
            <a:avLst/>
          </a:prstGeom>
        </p:spPr>
      </p:pic>
      <p:sp>
        <p:nvSpPr>
          <p:cNvPr id="9" name="ZoneTexte 8">
            <a:extLst>
              <a:ext uri="{FF2B5EF4-FFF2-40B4-BE49-F238E27FC236}">
                <a16:creationId xmlns:a16="http://schemas.microsoft.com/office/drawing/2014/main" id="{391C9079-52CF-98D0-B3DD-28EFAD2C30FE}"/>
              </a:ext>
            </a:extLst>
          </p:cNvPr>
          <p:cNvSpPr txBox="1"/>
          <p:nvPr/>
        </p:nvSpPr>
        <p:spPr>
          <a:xfrm>
            <a:off x="0" y="1228396"/>
            <a:ext cx="3995928" cy="4832092"/>
          </a:xfrm>
          <a:prstGeom prst="rect">
            <a:avLst/>
          </a:prstGeom>
          <a:noFill/>
        </p:spPr>
        <p:txBody>
          <a:bodyPr wrap="square" rtlCol="0">
            <a:spAutoFit/>
          </a:bodyPr>
          <a:lstStyle/>
          <a:p>
            <a:r>
              <a:rPr lang="fr-FR" sz="1400" b="1" u="sng" dirty="0">
                <a:latin typeface="Verdana" panose="020B0604030504040204" pitchFamily="34" charset="0"/>
                <a:ea typeface="Verdana" panose="020B0604030504040204" pitchFamily="34" charset="0"/>
              </a:rPr>
              <a:t>Caractéristiques Utilisées :</a:t>
            </a:r>
          </a:p>
          <a:p>
            <a:r>
              <a:rPr lang="fr-FR" sz="1400" dirty="0">
                <a:latin typeface="Verdana" panose="020B0604030504040204" pitchFamily="34" charset="0"/>
                <a:ea typeface="Verdana" panose="020B0604030504040204" pitchFamily="34" charset="0"/>
              </a:rPr>
              <a:t>L'arbre de décision utilise des caractéristiques comme la longueur et les marges pour classer les billets en vrais ou faux.</a:t>
            </a:r>
          </a:p>
          <a:p>
            <a:endParaRPr lang="fr-FR" sz="1400" dirty="0">
              <a:latin typeface="Verdana" panose="020B0604030504040204" pitchFamily="34" charset="0"/>
              <a:ea typeface="Verdana" panose="020B0604030504040204" pitchFamily="34" charset="0"/>
            </a:endParaRPr>
          </a:p>
          <a:p>
            <a:r>
              <a:rPr lang="fr-FR" sz="1400" b="1" u="sng" dirty="0">
                <a:latin typeface="Verdana" panose="020B0604030504040204" pitchFamily="34" charset="0"/>
                <a:ea typeface="Verdana" panose="020B0604030504040204" pitchFamily="34" charset="0"/>
              </a:rPr>
              <a:t>Critères de Division :</a:t>
            </a:r>
          </a:p>
          <a:p>
            <a:r>
              <a:rPr lang="fr-FR" sz="1400" dirty="0">
                <a:latin typeface="Verdana" panose="020B0604030504040204" pitchFamily="34" charset="0"/>
                <a:ea typeface="Verdana" panose="020B0604030504040204" pitchFamily="34" charset="0"/>
              </a:rPr>
              <a:t>Chaque nœud divise les billets selon des seuils spécifiques, comme la longueur du billet, pour affiner la classification.</a:t>
            </a:r>
          </a:p>
          <a:p>
            <a:endParaRPr lang="fr-FR" sz="1400" dirty="0">
              <a:latin typeface="Verdana" panose="020B0604030504040204" pitchFamily="34" charset="0"/>
              <a:ea typeface="Verdana" panose="020B0604030504040204" pitchFamily="34" charset="0"/>
            </a:endParaRPr>
          </a:p>
          <a:p>
            <a:r>
              <a:rPr lang="fr-FR" sz="1400" b="1" u="sng" dirty="0">
                <a:latin typeface="Verdana" panose="020B0604030504040204" pitchFamily="34" charset="0"/>
                <a:ea typeface="Verdana" panose="020B0604030504040204" pitchFamily="34" charset="0"/>
              </a:rPr>
              <a:t>Précision :</a:t>
            </a:r>
          </a:p>
          <a:p>
            <a:r>
              <a:rPr lang="fr-FR" sz="1400" dirty="0">
                <a:latin typeface="Verdana" panose="020B0604030504040204" pitchFamily="34" charset="0"/>
                <a:ea typeface="Verdana" panose="020B0604030504040204" pitchFamily="34" charset="0"/>
              </a:rPr>
              <a:t>Des indices de Gini faibles dans les nœuds finaux indiquent une classification précise, avec plusieurs nœuds atteignant une pureté parfaite.</a:t>
            </a:r>
          </a:p>
          <a:p>
            <a:endParaRPr lang="fr-FR" sz="1400" dirty="0">
              <a:latin typeface="Verdana" panose="020B0604030504040204" pitchFamily="34" charset="0"/>
              <a:ea typeface="Verdana" panose="020B0604030504040204" pitchFamily="34" charset="0"/>
            </a:endParaRPr>
          </a:p>
          <a:p>
            <a:r>
              <a:rPr lang="fr-FR" sz="1400" b="1" u="sng" dirty="0">
                <a:latin typeface="Verdana" panose="020B0604030504040204" pitchFamily="34" charset="0"/>
                <a:ea typeface="Verdana" panose="020B0604030504040204" pitchFamily="34" charset="0"/>
              </a:rPr>
              <a:t>Conclusion :</a:t>
            </a:r>
          </a:p>
          <a:p>
            <a:r>
              <a:rPr lang="fr-FR" sz="1400" dirty="0">
                <a:latin typeface="Verdana" panose="020B0604030504040204" pitchFamily="34" charset="0"/>
                <a:ea typeface="Verdana" panose="020B0604030504040204" pitchFamily="34" charset="0"/>
              </a:rPr>
              <a:t>L'arbre de décision classe efficacement les billets, séparant nettement les vrais des faux grâce à des caractéristiques discriminantes.</a:t>
            </a:r>
          </a:p>
        </p:txBody>
      </p:sp>
    </p:spTree>
    <p:extLst>
      <p:ext uri="{BB962C8B-B14F-4D97-AF65-F5344CB8AC3E}">
        <p14:creationId xmlns:p14="http://schemas.microsoft.com/office/powerpoint/2010/main" val="220833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E110013F-5F7D-DD32-E430-BC0346CA291B}"/>
              </a:ext>
            </a:extLst>
          </p:cNvPr>
          <p:cNvPicPr>
            <a:picLocks noChangeAspect="1"/>
          </p:cNvPicPr>
          <p:nvPr/>
        </p:nvPicPr>
        <p:blipFill>
          <a:blip r:embed="rId2"/>
          <a:stretch>
            <a:fillRect/>
          </a:stretch>
        </p:blipFill>
        <p:spPr>
          <a:xfrm>
            <a:off x="115181" y="466726"/>
            <a:ext cx="4467849" cy="5449060"/>
          </a:xfrm>
          <a:prstGeom prst="rect">
            <a:avLst/>
          </a:prstGeom>
        </p:spPr>
      </p:pic>
      <p:pic>
        <p:nvPicPr>
          <p:cNvPr id="10" name="Image 9">
            <a:extLst>
              <a:ext uri="{FF2B5EF4-FFF2-40B4-BE49-F238E27FC236}">
                <a16:creationId xmlns:a16="http://schemas.microsoft.com/office/drawing/2014/main" id="{A8EE0B80-6603-0779-4A32-7173EFC062BC}"/>
              </a:ext>
            </a:extLst>
          </p:cNvPr>
          <p:cNvPicPr>
            <a:picLocks noChangeAspect="1"/>
          </p:cNvPicPr>
          <p:nvPr/>
        </p:nvPicPr>
        <p:blipFill>
          <a:blip r:embed="rId3"/>
          <a:stretch>
            <a:fillRect/>
          </a:stretch>
        </p:blipFill>
        <p:spPr>
          <a:xfrm>
            <a:off x="4926449" y="466726"/>
            <a:ext cx="4610743" cy="3286584"/>
          </a:xfrm>
          <a:prstGeom prst="rect">
            <a:avLst/>
          </a:prstGeom>
        </p:spPr>
      </p:pic>
      <p:sp>
        <p:nvSpPr>
          <p:cNvPr id="11" name="ZoneTexte 10">
            <a:extLst>
              <a:ext uri="{FF2B5EF4-FFF2-40B4-BE49-F238E27FC236}">
                <a16:creationId xmlns:a16="http://schemas.microsoft.com/office/drawing/2014/main" id="{38694B0B-A056-46D7-F735-FE9D141FE92F}"/>
              </a:ext>
            </a:extLst>
          </p:cNvPr>
          <p:cNvSpPr txBox="1"/>
          <p:nvPr/>
        </p:nvSpPr>
        <p:spPr>
          <a:xfrm>
            <a:off x="3127248" y="0"/>
            <a:ext cx="6409944" cy="369332"/>
          </a:xfrm>
          <a:prstGeom prst="rect">
            <a:avLst/>
          </a:prstGeom>
          <a:noFill/>
        </p:spPr>
        <p:txBody>
          <a:bodyPr wrap="square" rtlCol="0">
            <a:spAutoFit/>
          </a:bodyPr>
          <a:lstStyle/>
          <a:p>
            <a:pPr algn="ctr"/>
            <a:r>
              <a:rPr lang="fr-FR" b="1" dirty="0">
                <a:latin typeface="Verdana" panose="020B0604030504040204" pitchFamily="34" charset="0"/>
                <a:ea typeface="Verdana" panose="020B0604030504040204" pitchFamily="34" charset="0"/>
              </a:rPr>
              <a:t>Comparaison des Performances des Modèles</a:t>
            </a:r>
          </a:p>
        </p:txBody>
      </p:sp>
      <p:sp>
        <p:nvSpPr>
          <p:cNvPr id="12" name="ZoneTexte 11">
            <a:extLst>
              <a:ext uri="{FF2B5EF4-FFF2-40B4-BE49-F238E27FC236}">
                <a16:creationId xmlns:a16="http://schemas.microsoft.com/office/drawing/2014/main" id="{E24C88B3-C45F-DB28-DA90-B9127E2646AE}"/>
              </a:ext>
            </a:extLst>
          </p:cNvPr>
          <p:cNvSpPr txBox="1"/>
          <p:nvPr/>
        </p:nvSpPr>
        <p:spPr>
          <a:xfrm>
            <a:off x="4856546" y="4016002"/>
            <a:ext cx="7003221" cy="2031325"/>
          </a:xfrm>
          <a:prstGeom prst="rect">
            <a:avLst/>
          </a:prstGeom>
          <a:noFill/>
        </p:spPr>
        <p:txBody>
          <a:bodyPr wrap="square" rtlCol="0">
            <a:spAutoFit/>
          </a:bodyPr>
          <a:lstStyle/>
          <a:p>
            <a:r>
              <a:rPr lang="fr-FR" dirty="0">
                <a:latin typeface="Verdana" panose="020B0604030504040204" pitchFamily="34" charset="0"/>
                <a:ea typeface="Verdana" panose="020B0604030504040204" pitchFamily="34" charset="0"/>
              </a:rPr>
              <a:t>Le modèle </a:t>
            </a:r>
            <a:r>
              <a:rPr lang="fr-FR" b="1" dirty="0" err="1">
                <a:latin typeface="Verdana" panose="020B0604030504040204" pitchFamily="34" charset="0"/>
                <a:ea typeface="Verdana" panose="020B0604030504040204" pitchFamily="34" charset="0"/>
              </a:rPr>
              <a:t>Random</a:t>
            </a:r>
            <a:r>
              <a:rPr lang="fr-FR" b="1" dirty="0">
                <a:latin typeface="Verdana" panose="020B0604030504040204" pitchFamily="34" charset="0"/>
                <a:ea typeface="Verdana" panose="020B0604030504040204" pitchFamily="34" charset="0"/>
              </a:rPr>
              <a:t> Forest</a:t>
            </a:r>
            <a:r>
              <a:rPr lang="fr-FR" dirty="0">
                <a:latin typeface="Verdana" panose="020B0604030504040204" pitchFamily="34" charset="0"/>
                <a:ea typeface="Verdana" panose="020B0604030504040204" pitchFamily="34" charset="0"/>
              </a:rPr>
              <a:t> est le plus performant, offrant une précision et un rappel élevés, ce qui le rend très efficace pour la détection des faux billets. Les autres modèles, bien qu'ils montrent des performances variées, ne surpassent pas </a:t>
            </a:r>
            <a:r>
              <a:rPr lang="fr-FR" dirty="0" err="1">
                <a:latin typeface="Verdana" panose="020B0604030504040204" pitchFamily="34" charset="0"/>
                <a:ea typeface="Verdana" panose="020B0604030504040204" pitchFamily="34" charset="0"/>
              </a:rPr>
              <a:t>Random</a:t>
            </a:r>
            <a:r>
              <a:rPr lang="fr-FR" dirty="0">
                <a:latin typeface="Verdana" panose="020B0604030504040204" pitchFamily="34" charset="0"/>
                <a:ea typeface="Verdana" panose="020B0604030504040204" pitchFamily="34" charset="0"/>
              </a:rPr>
              <a:t> Forest en termes de précision et de capacité à minimiser les faux positifs et les faux négatifs.</a:t>
            </a:r>
          </a:p>
        </p:txBody>
      </p:sp>
    </p:spTree>
    <p:extLst>
      <p:ext uri="{BB962C8B-B14F-4D97-AF65-F5344CB8AC3E}">
        <p14:creationId xmlns:p14="http://schemas.microsoft.com/office/powerpoint/2010/main" val="3371324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698625B2-F1C3-E8AE-CA02-3E47CF2E60FC}"/>
              </a:ext>
            </a:extLst>
          </p:cNvPr>
          <p:cNvPicPr>
            <a:picLocks noChangeAspect="1"/>
          </p:cNvPicPr>
          <p:nvPr/>
        </p:nvPicPr>
        <p:blipFill>
          <a:blip r:embed="rId2"/>
          <a:stretch>
            <a:fillRect/>
          </a:stretch>
        </p:blipFill>
        <p:spPr>
          <a:xfrm>
            <a:off x="5940312" y="971207"/>
            <a:ext cx="6163535" cy="4915586"/>
          </a:xfrm>
          <a:prstGeom prst="rect">
            <a:avLst/>
          </a:prstGeom>
        </p:spPr>
      </p:pic>
      <p:sp>
        <p:nvSpPr>
          <p:cNvPr id="7" name="ZoneTexte 6">
            <a:extLst>
              <a:ext uri="{FF2B5EF4-FFF2-40B4-BE49-F238E27FC236}">
                <a16:creationId xmlns:a16="http://schemas.microsoft.com/office/drawing/2014/main" id="{877AE0E2-3663-76B3-C479-6CD6354B518C}"/>
              </a:ext>
            </a:extLst>
          </p:cNvPr>
          <p:cNvSpPr txBox="1"/>
          <p:nvPr/>
        </p:nvSpPr>
        <p:spPr>
          <a:xfrm>
            <a:off x="2287284" y="64008"/>
            <a:ext cx="7306056" cy="369332"/>
          </a:xfrm>
          <a:prstGeom prst="rect">
            <a:avLst/>
          </a:prstGeom>
          <a:noFill/>
        </p:spPr>
        <p:txBody>
          <a:bodyPr wrap="square" rtlCol="0">
            <a:spAutoFit/>
          </a:bodyPr>
          <a:lstStyle/>
          <a:p>
            <a:pPr algn="ctr"/>
            <a:r>
              <a:rPr lang="fr-FR" b="1" dirty="0">
                <a:latin typeface="Verdana" panose="020B0604030504040204" pitchFamily="34" charset="0"/>
                <a:ea typeface="Verdana" panose="020B0604030504040204" pitchFamily="34" charset="0"/>
              </a:rPr>
              <a:t>Algorithme de prédiction </a:t>
            </a:r>
          </a:p>
        </p:txBody>
      </p:sp>
      <p:sp>
        <p:nvSpPr>
          <p:cNvPr id="8" name="ZoneTexte 7">
            <a:extLst>
              <a:ext uri="{FF2B5EF4-FFF2-40B4-BE49-F238E27FC236}">
                <a16:creationId xmlns:a16="http://schemas.microsoft.com/office/drawing/2014/main" id="{87640D49-FF5D-9555-E544-077D965DDBB5}"/>
              </a:ext>
            </a:extLst>
          </p:cNvPr>
          <p:cNvSpPr txBox="1"/>
          <p:nvPr/>
        </p:nvSpPr>
        <p:spPr>
          <a:xfrm>
            <a:off x="88153" y="1982450"/>
            <a:ext cx="5915025" cy="2893100"/>
          </a:xfrm>
          <a:prstGeom prst="rect">
            <a:avLst/>
          </a:prstGeom>
          <a:noFill/>
        </p:spPr>
        <p:txBody>
          <a:bodyPr wrap="square" rtlCol="0">
            <a:spAutoFit/>
          </a:bodyPr>
          <a:lstStyle/>
          <a:p>
            <a:r>
              <a:rPr lang="fr-FR" sz="1400" b="1" u="sng" dirty="0">
                <a:solidFill>
                  <a:srgbClr val="FFFFFF"/>
                </a:solidFill>
                <a:effectLst/>
                <a:latin typeface="Verdana" panose="020B0604030504040204" pitchFamily="34" charset="0"/>
                <a:ea typeface="Verdana" panose="020B0604030504040204" pitchFamily="34" charset="0"/>
              </a:rPr>
              <a:t>Classe : Faux billet</a:t>
            </a:r>
            <a:endParaRPr lang="fr-FR" sz="1400" b="0" u="sng" dirty="0">
              <a:solidFill>
                <a:srgbClr val="FFFFFF"/>
              </a:solidFill>
              <a:effectLst/>
              <a:latin typeface="Verdana" panose="020B0604030504040204" pitchFamily="34" charset="0"/>
              <a:ea typeface="Verdana" panose="020B0604030504040204" pitchFamily="34" charset="0"/>
            </a:endParaRPr>
          </a:p>
          <a:p>
            <a:r>
              <a:rPr lang="fr-FR" sz="1400" b="0" dirty="0">
                <a:solidFill>
                  <a:srgbClr val="FFFFFF"/>
                </a:solidFill>
                <a:effectLst/>
                <a:latin typeface="Verdana" panose="020B0604030504040204" pitchFamily="34" charset="0"/>
                <a:ea typeface="Verdana" panose="020B0604030504040204" pitchFamily="34" charset="0"/>
              </a:rPr>
              <a:t>  - Nombre de billets : Varie selon les paramètres physiques</a:t>
            </a:r>
          </a:p>
          <a:p>
            <a:r>
              <a:rPr lang="fr-FR" sz="1400" b="1" u="sng" dirty="0">
                <a:solidFill>
                  <a:srgbClr val="FFFFFF"/>
                </a:solidFill>
                <a:effectLst/>
                <a:latin typeface="Verdana" panose="020B0604030504040204" pitchFamily="34" charset="0"/>
                <a:ea typeface="Verdana" panose="020B0604030504040204" pitchFamily="34" charset="0"/>
              </a:rPr>
              <a:t>Classe : Billet authentique</a:t>
            </a:r>
            <a:endParaRPr lang="fr-FR" sz="1400" b="0" u="sng" dirty="0">
              <a:solidFill>
                <a:srgbClr val="FFFFFF"/>
              </a:solidFill>
              <a:effectLst/>
              <a:latin typeface="Verdana" panose="020B0604030504040204" pitchFamily="34" charset="0"/>
              <a:ea typeface="Verdana" panose="020B0604030504040204" pitchFamily="34" charset="0"/>
            </a:endParaRPr>
          </a:p>
          <a:p>
            <a:r>
              <a:rPr lang="fr-FR" sz="1400" b="0" dirty="0">
                <a:solidFill>
                  <a:srgbClr val="FFFFFF"/>
                </a:solidFill>
                <a:effectLst/>
                <a:latin typeface="Verdana" panose="020B0604030504040204" pitchFamily="34" charset="0"/>
                <a:ea typeface="Verdana" panose="020B0604030504040204" pitchFamily="34" charset="0"/>
              </a:rPr>
              <a:t>  - Nombre de billets : Varie selon les paramètres physiques</a:t>
            </a:r>
          </a:p>
          <a:p>
            <a:br>
              <a:rPr lang="fr-FR" sz="1400" b="0" dirty="0">
                <a:solidFill>
                  <a:srgbClr val="FFFFFF"/>
                </a:solidFill>
                <a:effectLst/>
                <a:latin typeface="Verdana" panose="020B0604030504040204" pitchFamily="34" charset="0"/>
                <a:ea typeface="Verdana" panose="020B0604030504040204" pitchFamily="34" charset="0"/>
              </a:rPr>
            </a:br>
            <a:r>
              <a:rPr lang="fr-FR" sz="1400" b="0" dirty="0">
                <a:solidFill>
                  <a:srgbClr val="FFFFFF"/>
                </a:solidFill>
                <a:effectLst/>
                <a:latin typeface="Verdana" panose="020B0604030504040204" pitchFamily="34" charset="0"/>
                <a:ea typeface="Verdana" panose="020B0604030504040204" pitchFamily="34" charset="0"/>
              </a:rPr>
              <a:t>Les billets sont classifiés comme </a:t>
            </a:r>
            <a:r>
              <a:rPr lang="fr-FR" sz="1400" b="1" dirty="0">
                <a:solidFill>
                  <a:srgbClr val="FFFFFF"/>
                </a:solidFill>
                <a:effectLst/>
                <a:latin typeface="Verdana" panose="020B0604030504040204" pitchFamily="34" charset="0"/>
                <a:ea typeface="Verdana" panose="020B0604030504040204" pitchFamily="34" charset="0"/>
              </a:rPr>
              <a:t>Faux billet</a:t>
            </a:r>
            <a:r>
              <a:rPr lang="fr-FR" sz="1400" b="0" dirty="0">
                <a:solidFill>
                  <a:srgbClr val="FFFFFF"/>
                </a:solidFill>
                <a:effectLst/>
                <a:latin typeface="Verdana" panose="020B0604030504040204" pitchFamily="34" charset="0"/>
                <a:ea typeface="Verdana" panose="020B0604030504040204" pitchFamily="34" charset="0"/>
              </a:rPr>
              <a:t> ou </a:t>
            </a:r>
            <a:r>
              <a:rPr lang="fr-FR" sz="1400" b="1" dirty="0">
                <a:solidFill>
                  <a:srgbClr val="FFFFFF"/>
                </a:solidFill>
                <a:effectLst/>
                <a:latin typeface="Verdana" panose="020B0604030504040204" pitchFamily="34" charset="0"/>
                <a:ea typeface="Verdana" panose="020B0604030504040204" pitchFamily="34" charset="0"/>
              </a:rPr>
              <a:t>Billet authentique</a:t>
            </a:r>
            <a:r>
              <a:rPr lang="fr-FR" sz="1400" b="0" dirty="0">
                <a:solidFill>
                  <a:srgbClr val="FFFFFF"/>
                </a:solidFill>
                <a:effectLst/>
                <a:latin typeface="Verdana" panose="020B0604030504040204" pitchFamily="34" charset="0"/>
                <a:ea typeface="Verdana" panose="020B0604030504040204" pitchFamily="34" charset="0"/>
              </a:rPr>
              <a:t> en fonction de leurs caractéristiques physiques telles que la diagonale, les hauteurs, les marges et la longueur.</a:t>
            </a:r>
          </a:p>
          <a:p>
            <a:br>
              <a:rPr lang="fr-FR" sz="1400" b="0" dirty="0">
                <a:solidFill>
                  <a:srgbClr val="FFFFFF"/>
                </a:solidFill>
                <a:effectLst/>
                <a:latin typeface="Verdana" panose="020B0604030504040204" pitchFamily="34" charset="0"/>
                <a:ea typeface="Verdana" panose="020B0604030504040204" pitchFamily="34" charset="0"/>
              </a:rPr>
            </a:br>
            <a:r>
              <a:rPr lang="fr-FR" sz="1400" b="1" u="sng" dirty="0">
                <a:solidFill>
                  <a:srgbClr val="FFFFFF"/>
                </a:solidFill>
                <a:effectLst/>
                <a:latin typeface="Verdana" panose="020B0604030504040204" pitchFamily="34" charset="0"/>
                <a:ea typeface="Verdana" panose="020B0604030504040204" pitchFamily="34" charset="0"/>
              </a:rPr>
              <a:t>Conclusion: </a:t>
            </a:r>
            <a:r>
              <a:rPr lang="fr-FR" sz="1400" b="0" dirty="0">
                <a:solidFill>
                  <a:srgbClr val="FFFFFF"/>
                </a:solidFill>
                <a:effectLst/>
                <a:latin typeface="Verdana" panose="020B0604030504040204" pitchFamily="34" charset="0"/>
                <a:ea typeface="Verdana" panose="020B0604030504040204" pitchFamily="34" charset="0"/>
              </a:rPr>
              <a:t>Cette table montre les caractéristiques physiques des billets et leur classification prédite, indiquant des critères clairs pour distinguer les faux billets des authentiques</a:t>
            </a:r>
          </a:p>
          <a:p>
            <a:endParaRPr lang="fr-FR" sz="1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5659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AE1FF1-FE1F-90C9-DE03-80DEAC07A294}"/>
              </a:ext>
            </a:extLst>
          </p:cNvPr>
          <p:cNvSpPr>
            <a:spLocks noGrp="1"/>
          </p:cNvSpPr>
          <p:nvPr>
            <p:ph type="title"/>
          </p:nvPr>
        </p:nvSpPr>
        <p:spPr>
          <a:xfrm>
            <a:off x="2846592" y="201168"/>
            <a:ext cx="6279119" cy="417576"/>
          </a:xfrm>
        </p:spPr>
        <p:txBody>
          <a:bodyPr/>
          <a:lstStyle/>
          <a:p>
            <a:pPr algn="ctr"/>
            <a:r>
              <a:rPr lang="fr-FR" sz="1800" b="1" dirty="0">
                <a:latin typeface="Verdana" panose="020B0604030504040204" pitchFamily="34" charset="0"/>
                <a:ea typeface="Verdana" panose="020B0604030504040204" pitchFamily="34" charset="0"/>
              </a:rPr>
              <a:t>Conclusion </a:t>
            </a:r>
          </a:p>
        </p:txBody>
      </p:sp>
      <p:sp>
        <p:nvSpPr>
          <p:cNvPr id="6" name="ZoneTexte 5">
            <a:extLst>
              <a:ext uri="{FF2B5EF4-FFF2-40B4-BE49-F238E27FC236}">
                <a16:creationId xmlns:a16="http://schemas.microsoft.com/office/drawing/2014/main" id="{C26350D5-EC60-8C10-EEFE-D717CCC95D4E}"/>
              </a:ext>
            </a:extLst>
          </p:cNvPr>
          <p:cNvSpPr txBox="1"/>
          <p:nvPr/>
        </p:nvSpPr>
        <p:spPr>
          <a:xfrm>
            <a:off x="503682" y="2090172"/>
            <a:ext cx="11475720" cy="2677656"/>
          </a:xfrm>
          <a:prstGeom prst="rect">
            <a:avLst/>
          </a:prstGeom>
          <a:noFill/>
        </p:spPr>
        <p:txBody>
          <a:bodyPr wrap="square">
            <a:spAutoFit/>
          </a:bodyPr>
          <a:lstStyle/>
          <a:p>
            <a:r>
              <a:rPr lang="fr-FR" sz="1400" b="0" dirty="0">
                <a:solidFill>
                  <a:srgbClr val="FFFFFF"/>
                </a:solidFill>
                <a:effectLst/>
                <a:latin typeface="Verdana" panose="020B0604030504040204" pitchFamily="34" charset="0"/>
                <a:ea typeface="Verdana" panose="020B0604030504040204" pitchFamily="34" charset="0"/>
              </a:rPr>
              <a:t>    Les billets réels montrent une plus grande variabilité et dispersion dans leurs caractéristiques géométriques, ce qui pourrait refléter des différences dans le processus de production ou une qualité variable. Les billets faux présentent des mesures plus cohérentes et concentrées, suggérant une production plus uniforme. Les modèles de classification montrent une distinction claire entre les billets réels et faux, avec une performance solide dans la détection des faux billets.</a:t>
            </a:r>
          </a:p>
          <a:p>
            <a:endParaRPr lang="fr-FR" sz="1400" b="0" dirty="0">
              <a:solidFill>
                <a:srgbClr val="FFFFFF"/>
              </a:solidFill>
              <a:effectLst/>
              <a:latin typeface="Verdana" panose="020B0604030504040204" pitchFamily="34" charset="0"/>
              <a:ea typeface="Verdana" panose="020B0604030504040204" pitchFamily="34" charset="0"/>
            </a:endParaRPr>
          </a:p>
          <a:p>
            <a:r>
              <a:rPr lang="fr-FR" sz="1400" b="0" dirty="0">
                <a:solidFill>
                  <a:srgbClr val="FFFFFF"/>
                </a:solidFill>
                <a:effectLst/>
                <a:latin typeface="Verdana" panose="020B0604030504040204" pitchFamily="34" charset="0"/>
                <a:ea typeface="Verdana" panose="020B0604030504040204" pitchFamily="34" charset="0"/>
              </a:rPr>
              <a:t>Ces résultats soulignent l'efficacité de l'algorithme proposé pour différencier les vrais billets des faux en se basant sur leurs caractéristiques géométriques.</a:t>
            </a:r>
          </a:p>
          <a:p>
            <a:br>
              <a:rPr lang="fr-FR" sz="1400" b="0" dirty="0">
                <a:solidFill>
                  <a:srgbClr val="FFFFFF"/>
                </a:solidFill>
                <a:effectLst/>
                <a:latin typeface="Verdana" panose="020B0604030504040204" pitchFamily="34" charset="0"/>
                <a:ea typeface="Verdana" panose="020B0604030504040204" pitchFamily="34" charset="0"/>
              </a:rPr>
            </a:br>
            <a:r>
              <a:rPr lang="fr-FR" sz="1400" b="0" dirty="0">
                <a:solidFill>
                  <a:srgbClr val="FFFFFF"/>
                </a:solidFill>
                <a:effectLst/>
                <a:latin typeface="Verdana" panose="020B0604030504040204" pitchFamily="34" charset="0"/>
                <a:ea typeface="Verdana" panose="020B0604030504040204" pitchFamily="34" charset="0"/>
              </a:rPr>
              <a:t>Le </a:t>
            </a:r>
            <a:r>
              <a:rPr lang="fr-FR" sz="1400" b="0" dirty="0" err="1">
                <a:solidFill>
                  <a:srgbClr val="FFFFFF"/>
                </a:solidFill>
                <a:effectLst/>
                <a:latin typeface="Verdana" panose="020B0604030504040204" pitchFamily="34" charset="0"/>
                <a:ea typeface="Verdana" panose="020B0604030504040204" pitchFamily="34" charset="0"/>
              </a:rPr>
              <a:t>random_forest</a:t>
            </a:r>
            <a:r>
              <a:rPr lang="fr-FR" sz="1400" b="0" dirty="0">
                <a:solidFill>
                  <a:srgbClr val="FFFFFF"/>
                </a:solidFill>
                <a:effectLst/>
                <a:latin typeface="Verdana" panose="020B0604030504040204" pitchFamily="34" charset="0"/>
                <a:ea typeface="Verdana" panose="020B0604030504040204" pitchFamily="34" charset="0"/>
              </a:rPr>
              <a:t> fonctionne particulièrement bien pour la détection des faux billets en raison de sa robustesse face à la variabilité et aux valeurs aberrantes, sa capacité à modéliser des interactions complexes, sa résilience au surapprentissage et sa flexibilité dans l'optimisation des performances.</a:t>
            </a:r>
          </a:p>
          <a:p>
            <a:endParaRPr lang="fr-FR" sz="1400" b="0" dirty="0">
              <a:solidFill>
                <a:srgbClr val="FFFFFF"/>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173508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EB173F-9605-7C8A-7705-EDFD8BA467AC}"/>
              </a:ext>
            </a:extLst>
          </p:cNvPr>
          <p:cNvSpPr>
            <a:spLocks noGrp="1"/>
          </p:cNvSpPr>
          <p:nvPr>
            <p:ph type="title"/>
          </p:nvPr>
        </p:nvSpPr>
        <p:spPr>
          <a:xfrm>
            <a:off x="1170432" y="16609"/>
            <a:ext cx="9235440" cy="1325880"/>
          </a:xfrm>
        </p:spPr>
        <p:txBody>
          <a:bodyPr/>
          <a:lstStyle/>
          <a:p>
            <a:pPr algn="ctr"/>
            <a:r>
              <a:rPr lang="fr-FR" sz="2400" b="1" dirty="0">
                <a:latin typeface="Verdana" panose="020B0604030504040204" pitchFamily="34" charset="0"/>
                <a:ea typeface="Verdana" panose="020B0604030504040204" pitchFamily="34" charset="0"/>
              </a:rPr>
              <a:t>Détection Automatisée des Faux Billets en Euros</a:t>
            </a:r>
          </a:p>
        </p:txBody>
      </p:sp>
      <p:sp>
        <p:nvSpPr>
          <p:cNvPr id="4" name="Rectangle 1">
            <a:extLst>
              <a:ext uri="{FF2B5EF4-FFF2-40B4-BE49-F238E27FC236}">
                <a16:creationId xmlns:a16="http://schemas.microsoft.com/office/drawing/2014/main" id="{884CBCD1-73A8-C56B-DA73-1F115F1C2B17}"/>
              </a:ext>
            </a:extLst>
          </p:cNvPr>
          <p:cNvSpPr>
            <a:spLocks noGrp="1" noChangeArrowheads="1"/>
          </p:cNvSpPr>
          <p:nvPr>
            <p:ph idx="1"/>
          </p:nvPr>
        </p:nvSpPr>
        <p:spPr bwMode="auto">
          <a:xfrm>
            <a:off x="0" y="2735649"/>
            <a:ext cx="121920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Analyse des données</a:t>
            </a:r>
            <a:r>
              <a:rPr lang="fr-FR" altLang="fr-FR" sz="1800" b="1" dirty="0">
                <a:latin typeface="Verdana" panose="020B0604030504040204" pitchFamily="34" charset="0"/>
                <a:ea typeface="Verdana" panose="020B0604030504040204" pitchFamily="34" charset="0"/>
              </a:rPr>
              <a:t>: </a:t>
            </a:r>
            <a:r>
              <a:rPr lang="fr-FR" sz="1800" dirty="0">
                <a:latin typeface="Verdana" panose="020B0604030504040204" pitchFamily="34" charset="0"/>
                <a:ea typeface="Verdana" panose="020B0604030504040204" pitchFamily="34" charset="0"/>
              </a:rPr>
              <a:t>Utiliser des caractéristiques géométriques pour différencier les vrais billets des faux.</a:t>
            </a:r>
            <a:endParaRPr kumimoji="0" lang="fr-FR" altLang="fr-FR"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Développement de l'algorithme :</a:t>
            </a:r>
            <a:r>
              <a:rPr kumimoji="0" lang="fr-FR" altLang="fr-FR"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r>
              <a:rPr lang="fr-FR" sz="1800" dirty="0">
                <a:latin typeface="Verdana" panose="020B0604030504040204" pitchFamily="34" charset="0"/>
                <a:ea typeface="Verdana" panose="020B0604030504040204" pitchFamily="34" charset="0"/>
              </a:rPr>
              <a:t>Comparer l'efficacité de deux méthodes de classification : régression logistique et k-</a:t>
            </a:r>
            <a:r>
              <a:rPr lang="fr-FR" sz="1800" dirty="0" err="1">
                <a:latin typeface="Verdana" panose="020B0604030504040204" pitchFamily="34" charset="0"/>
                <a:ea typeface="Verdana" panose="020B0604030504040204" pitchFamily="34" charset="0"/>
              </a:rPr>
              <a:t>means</a:t>
            </a:r>
            <a:r>
              <a:rPr lang="fr-FR" sz="1800" dirty="0">
                <a:latin typeface="Verdana" panose="020B0604030504040204" pitchFamily="34" charset="0"/>
                <a:ea typeface="Verdana" panose="020B0604030504040204" pitchFamily="34" charset="0"/>
              </a:rPr>
              <a:t> et PCA. </a:t>
            </a:r>
            <a:endParaRPr kumimoji="0" lang="fr-FR" altLang="fr-FR"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indent="0" defTabSz="914400" eaLnBrk="0" fontAlgn="base" hangingPunct="0">
              <a:spcBef>
                <a:spcPct val="0"/>
              </a:spcBef>
              <a:spcAft>
                <a:spcPct val="0"/>
              </a:spcAft>
              <a:buClrTx/>
              <a:buSzTx/>
              <a:buFontTx/>
              <a:buChar char="•"/>
            </a:pPr>
            <a:r>
              <a:rPr kumimoji="0" lang="fr-FR" altLang="fr-FR"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Validation et évaluation :</a:t>
            </a:r>
            <a:r>
              <a:rPr kumimoji="0" lang="fr-FR" altLang="fr-FR"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Évaluer la performance de l'algorithme en utilisant des métriques comme la précision, le rappel et le score F1. </a:t>
            </a:r>
            <a:r>
              <a:rPr lang="fr-FR" sz="1800" dirty="0">
                <a:latin typeface="Verdana" panose="020B0604030504040204" pitchFamily="34" charset="0"/>
                <a:ea typeface="Verdana" panose="020B0604030504040204" pitchFamily="34" charset="0"/>
              </a:rPr>
              <a:t>Maximiser la détection des faux billets tout en minimisant les erreurs de classification</a:t>
            </a:r>
          </a:p>
          <a:p>
            <a:pPr marL="0" marR="0" lvl="0" indent="0" algn="l" defTabSz="914400" rtl="0" eaLnBrk="0" fontAlgn="base" latinLnBrk="0" hangingPunct="0">
              <a:lnSpc>
                <a:spcPct val="100000"/>
              </a:lnSpc>
              <a:spcBef>
                <a:spcPct val="0"/>
              </a:spcBef>
              <a:spcAft>
                <a:spcPct val="0"/>
              </a:spcAft>
              <a:buClrTx/>
              <a:buSzTx/>
              <a:buNone/>
              <a:tabLst/>
            </a:pPr>
            <a:endParaRPr kumimoji="0" lang="fr-FR" altLang="fr-FR"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3" name="ZoneTexte 2">
            <a:extLst>
              <a:ext uri="{FF2B5EF4-FFF2-40B4-BE49-F238E27FC236}">
                <a16:creationId xmlns:a16="http://schemas.microsoft.com/office/drawing/2014/main" id="{35FBBB3C-B214-5256-1781-7AAB683DCD87}"/>
              </a:ext>
            </a:extLst>
          </p:cNvPr>
          <p:cNvSpPr txBox="1"/>
          <p:nvPr/>
        </p:nvSpPr>
        <p:spPr>
          <a:xfrm>
            <a:off x="0" y="1260029"/>
            <a:ext cx="12237720" cy="369332"/>
          </a:xfrm>
          <a:prstGeom prst="rect">
            <a:avLst/>
          </a:prstGeom>
          <a:noFill/>
        </p:spPr>
        <p:txBody>
          <a:bodyPr wrap="square" rtlCol="0">
            <a:spAutoFit/>
          </a:bodyPr>
          <a:lstStyle/>
          <a:p>
            <a:r>
              <a:rPr lang="fr-FR" b="1" dirty="0">
                <a:solidFill>
                  <a:schemeClr val="bg1"/>
                </a:solidFill>
                <a:latin typeface="Verdana" panose="020B0604030504040204" pitchFamily="34" charset="0"/>
                <a:ea typeface="Verdana" panose="020B0604030504040204" pitchFamily="34" charset="0"/>
              </a:rPr>
              <a:t>Les faux billets circulent largement, nécessitant une méthode efficace pour leur détection.</a:t>
            </a:r>
          </a:p>
        </p:txBody>
      </p:sp>
      <p:sp>
        <p:nvSpPr>
          <p:cNvPr id="5" name="ZoneTexte 4">
            <a:extLst>
              <a:ext uri="{FF2B5EF4-FFF2-40B4-BE49-F238E27FC236}">
                <a16:creationId xmlns:a16="http://schemas.microsoft.com/office/drawing/2014/main" id="{264A5B20-9CC7-B8E7-464E-3F1ADA2A76D4}"/>
              </a:ext>
            </a:extLst>
          </p:cNvPr>
          <p:cNvSpPr txBox="1"/>
          <p:nvPr/>
        </p:nvSpPr>
        <p:spPr>
          <a:xfrm>
            <a:off x="0" y="1629361"/>
            <a:ext cx="12283440" cy="646331"/>
          </a:xfrm>
          <a:prstGeom prst="rect">
            <a:avLst/>
          </a:prstGeom>
          <a:noFill/>
        </p:spPr>
        <p:txBody>
          <a:bodyPr wrap="square" rtlCol="0">
            <a:spAutoFit/>
          </a:bodyPr>
          <a:lstStyle/>
          <a:p>
            <a:r>
              <a:rPr lang="fr-FR" b="1" u="sng" dirty="0">
                <a:solidFill>
                  <a:schemeClr val="bg1"/>
                </a:solidFill>
                <a:latin typeface="Verdana" panose="020B0604030504040204" pitchFamily="34" charset="0"/>
                <a:ea typeface="Verdana" panose="020B0604030504040204" pitchFamily="34" charset="0"/>
              </a:rPr>
              <a:t>Solution proposée: </a:t>
            </a:r>
            <a:r>
              <a:rPr lang="fr-FR" dirty="0">
                <a:solidFill>
                  <a:schemeClr val="bg1"/>
                </a:solidFill>
                <a:latin typeface="Verdana" panose="020B0604030504040204" pitchFamily="34" charset="0"/>
                <a:ea typeface="Verdana" panose="020B0604030504040204" pitchFamily="34" charset="0"/>
              </a:rPr>
              <a:t>Développement d'un algorithme capable de distinguer automatiquement les vrais billets des faux en utilisant des caractéristiques géométriques.</a:t>
            </a:r>
          </a:p>
        </p:txBody>
      </p:sp>
    </p:spTree>
    <p:extLst>
      <p:ext uri="{BB962C8B-B14F-4D97-AF65-F5344CB8AC3E}">
        <p14:creationId xmlns:p14="http://schemas.microsoft.com/office/powerpoint/2010/main" val="3927792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texte 10">
            <a:extLst>
              <a:ext uri="{FF2B5EF4-FFF2-40B4-BE49-F238E27FC236}">
                <a16:creationId xmlns:a16="http://schemas.microsoft.com/office/drawing/2014/main" id="{6A255E69-4408-9955-30A9-9DB8ADEC5489}"/>
              </a:ext>
            </a:extLst>
          </p:cNvPr>
          <p:cNvSpPr>
            <a:spLocks noGrp="1"/>
          </p:cNvSpPr>
          <p:nvPr>
            <p:ph type="body" idx="1"/>
          </p:nvPr>
        </p:nvSpPr>
        <p:spPr>
          <a:xfrm>
            <a:off x="1722683" y="-107953"/>
            <a:ext cx="8743586" cy="576262"/>
          </a:xfrm>
        </p:spPr>
        <p:txBody>
          <a:bodyPr/>
          <a:lstStyle/>
          <a:p>
            <a:pPr algn="ctr"/>
            <a:r>
              <a:rPr lang="fr-FR" b="1" dirty="0">
                <a:solidFill>
                  <a:schemeClr val="tx1"/>
                </a:solidFill>
                <a:latin typeface="Verdana" panose="020B0604030504040204" pitchFamily="34" charset="0"/>
                <a:ea typeface="Verdana" panose="020B0604030504040204" pitchFamily="34" charset="0"/>
              </a:rPr>
              <a:t>Traitement des données</a:t>
            </a:r>
          </a:p>
        </p:txBody>
      </p:sp>
      <p:sp>
        <p:nvSpPr>
          <p:cNvPr id="12" name="Espace réservé du contenu 11">
            <a:extLst>
              <a:ext uri="{FF2B5EF4-FFF2-40B4-BE49-F238E27FC236}">
                <a16:creationId xmlns:a16="http://schemas.microsoft.com/office/drawing/2014/main" id="{AFD904DA-A93D-8FDA-2036-E02D9345D095}"/>
              </a:ext>
            </a:extLst>
          </p:cNvPr>
          <p:cNvSpPr>
            <a:spLocks noGrp="1"/>
          </p:cNvSpPr>
          <p:nvPr>
            <p:ph sz="half" idx="2"/>
          </p:nvPr>
        </p:nvSpPr>
        <p:spPr>
          <a:xfrm>
            <a:off x="1" y="708855"/>
            <a:ext cx="5875744" cy="3741738"/>
          </a:xfrm>
        </p:spPr>
        <p:txBody>
          <a:bodyPr/>
          <a:lstStyle/>
          <a:p>
            <a:r>
              <a:rPr lang="fr-FR" sz="1400" dirty="0">
                <a:latin typeface="Verdana" panose="020B0604030504040204" pitchFamily="34" charset="0"/>
                <a:ea typeface="Verdana" panose="020B0604030504040204" pitchFamily="34" charset="0"/>
              </a:rPr>
              <a:t>Doublons.</a:t>
            </a:r>
          </a:p>
          <a:p>
            <a:r>
              <a:rPr lang="fr-FR" sz="1400" dirty="0">
                <a:latin typeface="Verdana" panose="020B0604030504040204" pitchFamily="34" charset="0"/>
                <a:ea typeface="Verdana" panose="020B0604030504040204" pitchFamily="34" charset="0"/>
              </a:rPr>
              <a:t>Valeurs manquantes.</a:t>
            </a:r>
          </a:p>
          <a:p>
            <a:r>
              <a:rPr lang="fr-FR" sz="1400" dirty="0">
                <a:latin typeface="Verdana" panose="020B0604030504040204" pitchFamily="34" charset="0"/>
                <a:ea typeface="Verdana" panose="020B0604030504040204" pitchFamily="34" charset="0"/>
              </a:rPr>
              <a:t>NaN.</a:t>
            </a:r>
          </a:p>
          <a:p>
            <a:r>
              <a:rPr lang="fr-FR" sz="1400" dirty="0">
                <a:latin typeface="Verdana" panose="020B0604030504040204" pitchFamily="34" charset="0"/>
                <a:ea typeface="Verdana" panose="020B0604030504040204" pitchFamily="34" charset="0"/>
              </a:rPr>
              <a:t>Duplication.</a:t>
            </a:r>
          </a:p>
          <a:p>
            <a:r>
              <a:rPr lang="fr-FR" sz="1400" dirty="0">
                <a:latin typeface="Verdana" panose="020B0604030504040204" pitchFamily="34" charset="0"/>
                <a:ea typeface="Verdana" panose="020B0604030504040204" pitchFamily="34" charset="0"/>
              </a:rPr>
              <a:t>Imputation KNN (traitement des valeurs manquantes).</a:t>
            </a:r>
          </a:p>
          <a:p>
            <a:endParaRPr lang="fr-FR" dirty="0"/>
          </a:p>
          <a:p>
            <a:endParaRPr lang="fr-FR" dirty="0"/>
          </a:p>
          <a:p>
            <a:pPr marL="0" indent="0">
              <a:buNone/>
            </a:pPr>
            <a:endParaRPr lang="fr-FR" dirty="0"/>
          </a:p>
        </p:txBody>
      </p:sp>
      <p:pic>
        <p:nvPicPr>
          <p:cNvPr id="20" name="Image 19">
            <a:extLst>
              <a:ext uri="{FF2B5EF4-FFF2-40B4-BE49-F238E27FC236}">
                <a16:creationId xmlns:a16="http://schemas.microsoft.com/office/drawing/2014/main" id="{38554244-EC5A-79F9-D79A-D19DBAA1B85B}"/>
              </a:ext>
            </a:extLst>
          </p:cNvPr>
          <p:cNvPicPr>
            <a:picLocks noChangeAspect="1"/>
          </p:cNvPicPr>
          <p:nvPr/>
        </p:nvPicPr>
        <p:blipFill>
          <a:blip r:embed="rId2"/>
          <a:stretch>
            <a:fillRect/>
          </a:stretch>
        </p:blipFill>
        <p:spPr>
          <a:xfrm>
            <a:off x="6428800" y="708855"/>
            <a:ext cx="5185366" cy="2086636"/>
          </a:xfrm>
          <a:prstGeom prst="rect">
            <a:avLst/>
          </a:prstGeom>
        </p:spPr>
      </p:pic>
      <p:pic>
        <p:nvPicPr>
          <p:cNvPr id="3" name="Image 2">
            <a:extLst>
              <a:ext uri="{FF2B5EF4-FFF2-40B4-BE49-F238E27FC236}">
                <a16:creationId xmlns:a16="http://schemas.microsoft.com/office/drawing/2014/main" id="{EF6D415E-5622-6821-4BFE-28BEB085D994}"/>
              </a:ext>
            </a:extLst>
          </p:cNvPr>
          <p:cNvPicPr>
            <a:picLocks noChangeAspect="1"/>
          </p:cNvPicPr>
          <p:nvPr/>
        </p:nvPicPr>
        <p:blipFill>
          <a:blip r:embed="rId3"/>
          <a:stretch>
            <a:fillRect/>
          </a:stretch>
        </p:blipFill>
        <p:spPr>
          <a:xfrm>
            <a:off x="6428800" y="4936343"/>
            <a:ext cx="5223471" cy="1838582"/>
          </a:xfrm>
          <a:prstGeom prst="rect">
            <a:avLst/>
          </a:prstGeom>
        </p:spPr>
      </p:pic>
      <p:pic>
        <p:nvPicPr>
          <p:cNvPr id="5" name="Image 4">
            <a:extLst>
              <a:ext uri="{FF2B5EF4-FFF2-40B4-BE49-F238E27FC236}">
                <a16:creationId xmlns:a16="http://schemas.microsoft.com/office/drawing/2014/main" id="{977929D3-AB7A-B0C1-D5BD-BE16D7F948A2}"/>
              </a:ext>
            </a:extLst>
          </p:cNvPr>
          <p:cNvPicPr>
            <a:picLocks noChangeAspect="1"/>
          </p:cNvPicPr>
          <p:nvPr/>
        </p:nvPicPr>
        <p:blipFill>
          <a:blip r:embed="rId4"/>
          <a:stretch>
            <a:fillRect/>
          </a:stretch>
        </p:blipFill>
        <p:spPr>
          <a:xfrm>
            <a:off x="6428800" y="2949429"/>
            <a:ext cx="5185366" cy="1800476"/>
          </a:xfrm>
          <a:prstGeom prst="rect">
            <a:avLst/>
          </a:prstGeom>
        </p:spPr>
      </p:pic>
      <p:sp>
        <p:nvSpPr>
          <p:cNvPr id="6" name="ZoneTexte 5">
            <a:extLst>
              <a:ext uri="{FF2B5EF4-FFF2-40B4-BE49-F238E27FC236}">
                <a16:creationId xmlns:a16="http://schemas.microsoft.com/office/drawing/2014/main" id="{A61028D9-21B1-4D24-BCB9-A43EF8077A6F}"/>
              </a:ext>
            </a:extLst>
          </p:cNvPr>
          <p:cNvSpPr txBox="1"/>
          <p:nvPr/>
        </p:nvSpPr>
        <p:spPr>
          <a:xfrm>
            <a:off x="56271" y="2949429"/>
            <a:ext cx="6316258" cy="1015663"/>
          </a:xfrm>
          <a:prstGeom prst="rect">
            <a:avLst/>
          </a:prstGeom>
          <a:noFill/>
        </p:spPr>
        <p:txBody>
          <a:bodyPr wrap="square" rtlCol="0">
            <a:spAutoFit/>
          </a:bodyPr>
          <a:lstStyle/>
          <a:p>
            <a:r>
              <a:rPr lang="fr-FR" sz="1400" dirty="0">
                <a:latin typeface="Verdana" panose="020B0604030504040204" pitchFamily="34" charset="0"/>
                <a:ea typeface="Verdana" panose="020B0604030504040204" pitchFamily="34" charset="0"/>
              </a:rPr>
              <a:t>Les valeurs manquantes dans le jeu de données ont été remplacées par des valeurs calculées, </a:t>
            </a:r>
            <a:r>
              <a:rPr kumimoji="0" lang="fr-FR" altLang="fr-FR" sz="14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ce qui a e nombre total de valeurs disponibles pour la variable </a:t>
            </a:r>
            <a:r>
              <a:rPr kumimoji="0" lang="fr-FR" altLang="fr-FR" sz="1400" b="0" i="0" u="none" strike="noStrike" cap="none" normalizeH="0" baseline="0" dirty="0" err="1">
                <a:ln>
                  <a:noFill/>
                </a:ln>
                <a:solidFill>
                  <a:schemeClr val="tx1"/>
                </a:solidFill>
                <a:effectLst/>
                <a:latin typeface="Verdana" panose="020B0604030504040204" pitchFamily="34" charset="0"/>
                <a:ea typeface="Verdana" panose="020B0604030504040204" pitchFamily="34" charset="0"/>
              </a:rPr>
              <a:t>margi</a:t>
            </a:r>
            <a:r>
              <a:rPr lang="fr-FR" altLang="fr-FR" sz="1400" dirty="0" err="1">
                <a:latin typeface="Verdana" panose="020B0604030504040204" pitchFamily="34" charset="0"/>
                <a:ea typeface="Verdana" panose="020B0604030504040204" pitchFamily="34" charset="0"/>
              </a:rPr>
              <a:t>n_</a:t>
            </a:r>
            <a:r>
              <a:rPr kumimoji="0" lang="fr-FR" altLang="fr-FR" sz="1400" b="0" i="0" u="none" strike="noStrike" cap="none" normalizeH="0" baseline="0" dirty="0" err="1">
                <a:ln>
                  <a:noFill/>
                </a:ln>
                <a:solidFill>
                  <a:schemeClr val="tx1"/>
                </a:solidFill>
                <a:effectLst/>
                <a:latin typeface="Verdana" panose="020B0604030504040204" pitchFamily="34" charset="0"/>
                <a:ea typeface="Verdana" panose="020B0604030504040204" pitchFamily="34" charset="0"/>
              </a:rPr>
              <a:t>low</a:t>
            </a:r>
            <a:endParaRPr lang="fr-FR" sz="1400" dirty="0">
              <a:latin typeface="Verdana" panose="020B0604030504040204" pitchFamily="34" charset="0"/>
              <a:ea typeface="Verdana" panose="020B0604030504040204" pitchFamily="34" charset="0"/>
            </a:endParaRPr>
          </a:p>
          <a:p>
            <a:endParaRPr lang="fr-FR" dirty="0"/>
          </a:p>
        </p:txBody>
      </p:sp>
      <p:sp>
        <p:nvSpPr>
          <p:cNvPr id="13" name="Rectangle 4">
            <a:extLst>
              <a:ext uri="{FF2B5EF4-FFF2-40B4-BE49-F238E27FC236}">
                <a16:creationId xmlns:a16="http://schemas.microsoft.com/office/drawing/2014/main" id="{85F15498-382E-5424-4168-CB0D0A620C1B}"/>
              </a:ext>
            </a:extLst>
          </p:cNvPr>
          <p:cNvSpPr>
            <a:spLocks noChangeArrowheads="1"/>
          </p:cNvSpPr>
          <p:nvPr/>
        </p:nvSpPr>
        <p:spPr bwMode="auto">
          <a:xfrm>
            <a:off x="9137" y="3944533"/>
            <a:ext cx="641052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Avant imputation</a:t>
            </a:r>
            <a:r>
              <a:rPr kumimoji="0" lang="fr-FR" altLang="fr-FR" sz="14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 1463 valeurs non manquantes dans la variable </a:t>
            </a:r>
            <a:r>
              <a:rPr kumimoji="0" lang="fr-FR" altLang="fr-FR" sz="1400" i="0" u="none" strike="noStrike" cap="none" normalizeH="0" baseline="0" dirty="0" err="1">
                <a:ln>
                  <a:noFill/>
                </a:ln>
                <a:solidFill>
                  <a:schemeClr val="tx1"/>
                </a:solidFill>
                <a:effectLst/>
                <a:latin typeface="Verdana" panose="020B0604030504040204" pitchFamily="34" charset="0"/>
                <a:ea typeface="Verdana" panose="020B0604030504040204" pitchFamily="34" charset="0"/>
              </a:rPr>
              <a:t>margin_low</a:t>
            </a:r>
            <a:r>
              <a:rPr kumimoji="0" lang="fr-FR" altLang="fr-FR" sz="140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14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Après imputation</a:t>
            </a:r>
            <a:r>
              <a:rPr kumimoji="0" lang="fr-FR" altLang="fr-FR" sz="14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 Le nombre d'observations est passé à </a:t>
            </a:r>
            <a:r>
              <a:rPr kumimoji="0" lang="fr-FR" altLang="fr-FR" sz="14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1500</a:t>
            </a:r>
            <a:r>
              <a:rPr kumimoji="0" lang="fr-FR" altLang="fr-FR" sz="14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Cela signifie que </a:t>
            </a:r>
            <a:r>
              <a:rPr kumimoji="0" lang="fr-FR" altLang="fr-FR" sz="14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37 valeurs manquantes</a:t>
            </a:r>
            <a:r>
              <a:rPr kumimoji="0" lang="fr-FR" altLang="fr-FR" sz="14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ont été imputées (remplacées par des valeurs calculées</a:t>
            </a:r>
            <a:r>
              <a:rPr lang="fr-FR" altLang="fr-FR" sz="1400" dirty="0">
                <a:latin typeface="Verdana" panose="020B0604030504040204" pitchFamily="34" charset="0"/>
                <a:ea typeface="Verdana" panose="020B0604030504040204" pitchFamily="34" charset="0"/>
              </a:rPr>
              <a:t>.</a:t>
            </a:r>
            <a:endParaRPr kumimoji="0" lang="fr-FR" altLang="fr-FR" sz="14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34148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AC5D8D7B-21CB-1A4C-0EDE-EEEB7650D1D8}"/>
              </a:ext>
            </a:extLst>
          </p:cNvPr>
          <p:cNvSpPr>
            <a:spLocks noGrp="1"/>
          </p:cNvSpPr>
          <p:nvPr>
            <p:ph type="title"/>
          </p:nvPr>
        </p:nvSpPr>
        <p:spPr>
          <a:xfrm>
            <a:off x="1527048" y="44624"/>
            <a:ext cx="8885159" cy="715345"/>
          </a:xfrm>
        </p:spPr>
        <p:txBody>
          <a:bodyPr/>
          <a:lstStyle/>
          <a:p>
            <a:pPr algn="ctr"/>
            <a:r>
              <a:rPr lang="fr-FR" b="1" dirty="0"/>
              <a:t>Analyse </a:t>
            </a:r>
            <a:r>
              <a:rPr lang="fr-FR" b="1" dirty="0">
                <a:latin typeface="Verdana" panose="020B0604030504040204" pitchFamily="34" charset="0"/>
                <a:ea typeface="Verdana" panose="020B0604030504040204" pitchFamily="34" charset="0"/>
              </a:rPr>
              <a:t>Exploratoire</a:t>
            </a:r>
            <a:r>
              <a:rPr lang="fr-FR" b="1" dirty="0"/>
              <a:t> de</a:t>
            </a:r>
            <a:r>
              <a:rPr lang="fr-FR" b="1" dirty="0">
                <a:latin typeface="Verdana" panose="020B0604030504040204" pitchFamily="34" charset="0"/>
                <a:ea typeface="Verdana" panose="020B0604030504040204" pitchFamily="34" charset="0"/>
              </a:rPr>
              <a:t>s</a:t>
            </a:r>
            <a:r>
              <a:rPr lang="fr-FR" b="1" dirty="0"/>
              <a:t> Données - Distribution des Variables</a:t>
            </a:r>
          </a:p>
        </p:txBody>
      </p:sp>
      <p:pic>
        <p:nvPicPr>
          <p:cNvPr id="12" name="Image 11">
            <a:extLst>
              <a:ext uri="{FF2B5EF4-FFF2-40B4-BE49-F238E27FC236}">
                <a16:creationId xmlns:a16="http://schemas.microsoft.com/office/drawing/2014/main" id="{8F7379AB-809B-A506-DF8E-35F4FAF8A816}"/>
              </a:ext>
            </a:extLst>
          </p:cNvPr>
          <p:cNvPicPr>
            <a:picLocks noChangeAspect="1"/>
          </p:cNvPicPr>
          <p:nvPr/>
        </p:nvPicPr>
        <p:blipFill>
          <a:blip r:embed="rId2"/>
          <a:stretch>
            <a:fillRect/>
          </a:stretch>
        </p:blipFill>
        <p:spPr>
          <a:xfrm>
            <a:off x="2660904" y="842265"/>
            <a:ext cx="9531096" cy="5907103"/>
          </a:xfrm>
          <a:prstGeom prst="rect">
            <a:avLst/>
          </a:prstGeom>
        </p:spPr>
      </p:pic>
      <p:sp>
        <p:nvSpPr>
          <p:cNvPr id="14" name="ZoneTexte 13">
            <a:extLst>
              <a:ext uri="{FF2B5EF4-FFF2-40B4-BE49-F238E27FC236}">
                <a16:creationId xmlns:a16="http://schemas.microsoft.com/office/drawing/2014/main" id="{D0BE0C23-924F-D8E1-DEB2-4A4F6F46F87A}"/>
              </a:ext>
            </a:extLst>
          </p:cNvPr>
          <p:cNvSpPr txBox="1"/>
          <p:nvPr/>
        </p:nvSpPr>
        <p:spPr>
          <a:xfrm>
            <a:off x="0" y="842265"/>
            <a:ext cx="2770632" cy="3754874"/>
          </a:xfrm>
          <a:prstGeom prst="rect">
            <a:avLst/>
          </a:prstGeom>
          <a:noFill/>
        </p:spPr>
        <p:txBody>
          <a:bodyPr wrap="square" rtlCol="0">
            <a:spAutoFit/>
          </a:bodyPr>
          <a:lstStyle/>
          <a:p>
            <a:r>
              <a:rPr lang="fr-FR" sz="1400" b="1" dirty="0">
                <a:latin typeface="Verdana" panose="020B0604030504040204" pitchFamily="34" charset="0"/>
                <a:ea typeface="Verdana" panose="020B0604030504040204" pitchFamily="34" charset="0"/>
              </a:rPr>
              <a:t>Les vrais billets :</a:t>
            </a:r>
          </a:p>
          <a:p>
            <a:endParaRPr lang="fr-FR" sz="1400" dirty="0">
              <a:latin typeface="Verdana" panose="020B0604030504040204" pitchFamily="34" charset="0"/>
              <a:ea typeface="Verdana" panose="020B0604030504040204" pitchFamily="34" charset="0"/>
            </a:endParaRPr>
          </a:p>
          <a:p>
            <a:r>
              <a:rPr lang="fr-FR" sz="1400" dirty="0">
                <a:latin typeface="Verdana" panose="020B0604030504040204" pitchFamily="34" charset="0"/>
                <a:ea typeface="Verdana" panose="020B0604030504040204" pitchFamily="34" charset="0"/>
              </a:rPr>
              <a:t>généralement plus longs, avec des hauteurs légèrement plus basses, des marges inférieures et supérieures plus petites, et une diagonale centrée autour de 171.75</a:t>
            </a:r>
          </a:p>
          <a:p>
            <a:endParaRPr lang="fr-FR" sz="1400" dirty="0">
              <a:latin typeface="Verdana" panose="020B0604030504040204" pitchFamily="34" charset="0"/>
              <a:ea typeface="Verdana" panose="020B0604030504040204" pitchFamily="34" charset="0"/>
            </a:endParaRPr>
          </a:p>
          <a:p>
            <a:r>
              <a:rPr lang="fr-FR" sz="1400" b="1" dirty="0">
                <a:latin typeface="Verdana" panose="020B0604030504040204" pitchFamily="34" charset="0"/>
                <a:ea typeface="Verdana" panose="020B0604030504040204" pitchFamily="34" charset="0"/>
              </a:rPr>
              <a:t>Les faux billets :</a:t>
            </a:r>
          </a:p>
          <a:p>
            <a:endParaRPr lang="fr-FR" sz="1400" dirty="0">
              <a:latin typeface="Verdana" panose="020B0604030504040204" pitchFamily="34" charset="0"/>
              <a:ea typeface="Verdana" panose="020B0604030504040204" pitchFamily="34" charset="0"/>
            </a:endParaRPr>
          </a:p>
          <a:p>
            <a:r>
              <a:rPr lang="fr-FR" sz="1400" dirty="0">
                <a:latin typeface="Verdana" panose="020B0604030504040204" pitchFamily="34" charset="0"/>
                <a:ea typeface="Verdana" panose="020B0604030504040204" pitchFamily="34" charset="0"/>
              </a:rPr>
              <a:t>plus courts, avec des hauteurs et marges légèrement plus élevées, et une diagonale centrée autour de 172.25.</a:t>
            </a:r>
          </a:p>
        </p:txBody>
      </p:sp>
    </p:spTree>
    <p:extLst>
      <p:ext uri="{BB962C8B-B14F-4D97-AF65-F5344CB8AC3E}">
        <p14:creationId xmlns:p14="http://schemas.microsoft.com/office/powerpoint/2010/main" val="1566590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56B6CE8D-3696-66CA-C16D-32AE3948D1A5}"/>
              </a:ext>
            </a:extLst>
          </p:cNvPr>
          <p:cNvPicPr>
            <a:picLocks noChangeAspect="1"/>
          </p:cNvPicPr>
          <p:nvPr/>
        </p:nvPicPr>
        <p:blipFill>
          <a:blip r:embed="rId2"/>
          <a:stretch>
            <a:fillRect/>
          </a:stretch>
        </p:blipFill>
        <p:spPr>
          <a:xfrm>
            <a:off x="3130867" y="253365"/>
            <a:ext cx="8893493" cy="5619750"/>
          </a:xfrm>
          <a:prstGeom prst="rect">
            <a:avLst/>
          </a:prstGeom>
        </p:spPr>
      </p:pic>
      <p:sp>
        <p:nvSpPr>
          <p:cNvPr id="5" name="ZoneTexte 4">
            <a:extLst>
              <a:ext uri="{FF2B5EF4-FFF2-40B4-BE49-F238E27FC236}">
                <a16:creationId xmlns:a16="http://schemas.microsoft.com/office/drawing/2014/main" id="{06EF9C8F-AE32-1ED3-6E95-8087BA5BD0A1}"/>
              </a:ext>
            </a:extLst>
          </p:cNvPr>
          <p:cNvSpPr txBox="1"/>
          <p:nvPr/>
        </p:nvSpPr>
        <p:spPr>
          <a:xfrm>
            <a:off x="76200" y="1824989"/>
            <a:ext cx="3054667" cy="2308324"/>
          </a:xfrm>
          <a:prstGeom prst="rect">
            <a:avLst/>
          </a:prstGeom>
          <a:noFill/>
        </p:spPr>
        <p:txBody>
          <a:bodyPr wrap="square" rtlCol="0">
            <a:spAutoFit/>
          </a:bodyPr>
          <a:lstStyle/>
          <a:p>
            <a:r>
              <a:rPr lang="fr-FR" b="1" dirty="0"/>
              <a:t>Longueur vs hauteur/marge/</a:t>
            </a:r>
          </a:p>
          <a:p>
            <a:r>
              <a:rPr lang="fr-FR" b="1" dirty="0"/>
              <a:t>diagonale :</a:t>
            </a:r>
            <a:r>
              <a:rPr lang="fr-FR" dirty="0"/>
              <a:t> Vrais billets sont plus longs, avec des hauteurs et marges inférieures plus basses et des diagonales plus courtes.</a:t>
            </a:r>
          </a:p>
        </p:txBody>
      </p:sp>
    </p:spTree>
    <p:extLst>
      <p:ext uri="{BB962C8B-B14F-4D97-AF65-F5344CB8AC3E}">
        <p14:creationId xmlns:p14="http://schemas.microsoft.com/office/powerpoint/2010/main" val="801003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5C804086-91BF-2F2E-4796-7D38C80F92E6}"/>
              </a:ext>
            </a:extLst>
          </p:cNvPr>
          <p:cNvPicPr>
            <a:picLocks noChangeAspect="1"/>
          </p:cNvPicPr>
          <p:nvPr/>
        </p:nvPicPr>
        <p:blipFill>
          <a:blip r:embed="rId2"/>
          <a:stretch>
            <a:fillRect/>
          </a:stretch>
        </p:blipFill>
        <p:spPr>
          <a:xfrm>
            <a:off x="4284345" y="47625"/>
            <a:ext cx="7896225" cy="6762750"/>
          </a:xfrm>
          <a:prstGeom prst="rect">
            <a:avLst/>
          </a:prstGeom>
        </p:spPr>
      </p:pic>
      <p:sp>
        <p:nvSpPr>
          <p:cNvPr id="8" name="ZoneTexte 7">
            <a:extLst>
              <a:ext uri="{FF2B5EF4-FFF2-40B4-BE49-F238E27FC236}">
                <a16:creationId xmlns:a16="http://schemas.microsoft.com/office/drawing/2014/main" id="{F2EE6366-9A8E-292C-A29E-30BA8280D557}"/>
              </a:ext>
            </a:extLst>
          </p:cNvPr>
          <p:cNvSpPr txBox="1"/>
          <p:nvPr/>
        </p:nvSpPr>
        <p:spPr>
          <a:xfrm>
            <a:off x="91440" y="1443841"/>
            <a:ext cx="4192905" cy="3970318"/>
          </a:xfrm>
          <a:prstGeom prst="rect">
            <a:avLst/>
          </a:prstGeom>
          <a:noFill/>
        </p:spPr>
        <p:txBody>
          <a:bodyPr wrap="square" rtlCol="0">
            <a:spAutoFit/>
          </a:bodyPr>
          <a:lstStyle/>
          <a:p>
            <a:r>
              <a:rPr lang="fr-FR" sz="1400" dirty="0">
                <a:latin typeface="Verdana" panose="020B0604030504040204" pitchFamily="34" charset="0"/>
                <a:ea typeface="Verdana" panose="020B0604030504040204" pitchFamily="34" charset="0"/>
              </a:rPr>
              <a:t>Les variables présentent des corrélations significatives :  </a:t>
            </a:r>
          </a:p>
          <a:p>
            <a:endParaRPr lang="fr-FR" sz="1400" dirty="0">
              <a:latin typeface="Verdana" panose="020B0604030504040204" pitchFamily="34" charset="0"/>
              <a:ea typeface="Verdana" panose="020B0604030504040204" pitchFamily="34" charset="0"/>
            </a:endParaRPr>
          </a:p>
          <a:p>
            <a:r>
              <a:rPr lang="fr-FR" sz="1400" b="1" dirty="0">
                <a:latin typeface="Verdana" panose="020B0604030504040204" pitchFamily="34" charset="0"/>
                <a:ea typeface="Verdana" panose="020B0604030504040204" pitchFamily="34" charset="0"/>
              </a:rPr>
              <a:t>Corrélations négatives fortes à modérées : </a:t>
            </a:r>
          </a:p>
          <a:p>
            <a:endParaRPr lang="fr-FR" sz="1400" b="1" dirty="0">
              <a:latin typeface="Verdana" panose="020B0604030504040204" pitchFamily="34" charset="0"/>
              <a:ea typeface="Verdana" panose="020B0604030504040204" pitchFamily="34" charset="0"/>
            </a:endParaRPr>
          </a:p>
          <a:p>
            <a:r>
              <a:rPr lang="fr-FR" sz="1400" dirty="0" err="1">
                <a:latin typeface="Verdana" panose="020B0604030504040204" pitchFamily="34" charset="0"/>
                <a:ea typeface="Verdana" panose="020B0604030504040204" pitchFamily="34" charset="0"/>
              </a:rPr>
              <a:t>margin_low</a:t>
            </a:r>
            <a:r>
              <a:rPr lang="fr-FR" sz="1400" dirty="0">
                <a:latin typeface="Verdana" panose="020B0604030504040204" pitchFamily="34" charset="0"/>
                <a:ea typeface="Verdana" panose="020B0604030504040204" pitchFamily="34" charset="0"/>
              </a:rPr>
              <a:t> avec </a:t>
            </a:r>
            <a:r>
              <a:rPr lang="fr-FR" sz="1400" dirty="0" err="1">
                <a:latin typeface="Verdana" panose="020B0604030504040204" pitchFamily="34" charset="0"/>
                <a:ea typeface="Verdana" panose="020B0604030504040204" pitchFamily="34" charset="0"/>
              </a:rPr>
              <a:t>margin_up</a:t>
            </a:r>
            <a:r>
              <a:rPr lang="fr-FR" sz="1400" dirty="0">
                <a:latin typeface="Verdana" panose="020B0604030504040204" pitchFamily="34" charset="0"/>
                <a:ea typeface="Verdana" panose="020B0604030504040204" pitchFamily="34" charset="0"/>
              </a:rPr>
              <a:t> et </a:t>
            </a:r>
            <a:r>
              <a:rPr lang="fr-FR" sz="1400" dirty="0" err="1">
                <a:latin typeface="Verdana" panose="020B0604030504040204" pitchFamily="34" charset="0"/>
                <a:ea typeface="Verdana" panose="020B0604030504040204" pitchFamily="34" charset="0"/>
              </a:rPr>
              <a:t>length</a:t>
            </a:r>
            <a:endParaRPr lang="fr-FR" sz="1400" dirty="0">
              <a:latin typeface="Verdana" panose="020B0604030504040204" pitchFamily="34" charset="0"/>
              <a:ea typeface="Verdana" panose="020B0604030504040204" pitchFamily="34" charset="0"/>
            </a:endParaRPr>
          </a:p>
          <a:p>
            <a:r>
              <a:rPr lang="fr-FR" sz="1400" dirty="0" err="1">
                <a:latin typeface="Verdana" panose="020B0604030504040204" pitchFamily="34" charset="0"/>
                <a:ea typeface="Verdana" panose="020B0604030504040204" pitchFamily="34" charset="0"/>
              </a:rPr>
              <a:t>margin_up`avec</a:t>
            </a:r>
            <a:r>
              <a:rPr lang="fr-FR" sz="1400" dirty="0">
                <a:latin typeface="Verdana" panose="020B0604030504040204" pitchFamily="34" charset="0"/>
                <a:ea typeface="Verdana" panose="020B0604030504040204" pitchFamily="34" charset="0"/>
              </a:rPr>
              <a:t> `</a:t>
            </a:r>
            <a:r>
              <a:rPr lang="fr-FR" sz="1400" dirty="0" err="1">
                <a:latin typeface="Verdana" panose="020B0604030504040204" pitchFamily="34" charset="0"/>
                <a:ea typeface="Verdana" panose="020B0604030504040204" pitchFamily="34" charset="0"/>
              </a:rPr>
              <a:t>length</a:t>
            </a:r>
            <a:r>
              <a:rPr lang="fr-FR" sz="1400" dirty="0">
                <a:latin typeface="Verdana" panose="020B0604030504040204" pitchFamily="34" charset="0"/>
                <a:ea typeface="Verdana" panose="020B0604030504040204" pitchFamily="34" charset="0"/>
              </a:rPr>
              <a:t>.  </a:t>
            </a:r>
          </a:p>
          <a:p>
            <a:endParaRPr lang="fr-FR" sz="1400" dirty="0">
              <a:latin typeface="Verdana" panose="020B0604030504040204" pitchFamily="34" charset="0"/>
              <a:ea typeface="Verdana" panose="020B0604030504040204" pitchFamily="34" charset="0"/>
            </a:endParaRPr>
          </a:p>
          <a:p>
            <a:r>
              <a:rPr lang="fr-FR" sz="1400" b="1" dirty="0">
                <a:latin typeface="Verdana" panose="020B0604030504040204" pitchFamily="34" charset="0"/>
                <a:ea typeface="Verdana" panose="020B0604030504040204" pitchFamily="34" charset="0"/>
              </a:rPr>
              <a:t>Corrélations positives faibles à modérées : </a:t>
            </a:r>
          </a:p>
          <a:p>
            <a:endParaRPr lang="fr-FR" sz="1400" dirty="0">
              <a:latin typeface="Verdana" panose="020B0604030504040204" pitchFamily="34" charset="0"/>
              <a:ea typeface="Verdana" panose="020B0604030504040204" pitchFamily="34" charset="0"/>
            </a:endParaRPr>
          </a:p>
          <a:p>
            <a:r>
              <a:rPr lang="fr-FR" sz="1400" dirty="0" err="1">
                <a:latin typeface="Verdana" panose="020B0604030504040204" pitchFamily="34" charset="0"/>
                <a:ea typeface="Verdana" panose="020B0604030504040204" pitchFamily="34" charset="0"/>
              </a:rPr>
              <a:t>height_right</a:t>
            </a:r>
            <a:r>
              <a:rPr lang="fr-FR" sz="1400" dirty="0">
                <a:latin typeface="Verdana" panose="020B0604030504040204" pitchFamily="34" charset="0"/>
                <a:ea typeface="Verdana" panose="020B0604030504040204" pitchFamily="34" charset="0"/>
              </a:rPr>
              <a:t> avec </a:t>
            </a:r>
            <a:r>
              <a:rPr lang="fr-FR" sz="1400" dirty="0" err="1">
                <a:latin typeface="Verdana" panose="020B0604030504040204" pitchFamily="34" charset="0"/>
                <a:ea typeface="Verdana" panose="020B0604030504040204" pitchFamily="34" charset="0"/>
              </a:rPr>
              <a:t>margin_low</a:t>
            </a:r>
            <a:r>
              <a:rPr lang="fr-FR" sz="1400" dirty="0">
                <a:latin typeface="Verdana" panose="020B0604030504040204" pitchFamily="34" charset="0"/>
                <a:ea typeface="Verdana" panose="020B0604030504040204" pitchFamily="34" charset="0"/>
              </a:rPr>
              <a:t> </a:t>
            </a:r>
          </a:p>
          <a:p>
            <a:r>
              <a:rPr lang="fr-FR" sz="1400" dirty="0" err="1">
                <a:latin typeface="Verdana" panose="020B0604030504040204" pitchFamily="34" charset="0"/>
                <a:ea typeface="Verdana" panose="020B0604030504040204" pitchFamily="34" charset="0"/>
              </a:rPr>
              <a:t>height_left</a:t>
            </a:r>
            <a:r>
              <a:rPr lang="fr-FR" sz="1400" dirty="0">
                <a:latin typeface="Verdana" panose="020B0604030504040204" pitchFamily="34" charset="0"/>
                <a:ea typeface="Verdana" panose="020B0604030504040204" pitchFamily="34" charset="0"/>
              </a:rPr>
              <a:t> avec </a:t>
            </a:r>
            <a:r>
              <a:rPr lang="fr-FR" sz="1400" dirty="0" err="1">
                <a:latin typeface="Verdana" panose="020B0604030504040204" pitchFamily="34" charset="0"/>
                <a:ea typeface="Verdana" panose="020B0604030504040204" pitchFamily="34" charset="0"/>
              </a:rPr>
              <a:t>height_right</a:t>
            </a:r>
            <a:endParaRPr lang="fr-FR" sz="1400" dirty="0">
              <a:latin typeface="Verdana" panose="020B0604030504040204" pitchFamily="34" charset="0"/>
              <a:ea typeface="Verdana" panose="020B0604030504040204" pitchFamily="34" charset="0"/>
            </a:endParaRPr>
          </a:p>
          <a:p>
            <a:endParaRPr lang="fr-FR" sz="1400" dirty="0">
              <a:latin typeface="Verdana" panose="020B0604030504040204" pitchFamily="34" charset="0"/>
              <a:ea typeface="Verdana" panose="020B0604030504040204" pitchFamily="34" charset="0"/>
            </a:endParaRPr>
          </a:p>
          <a:p>
            <a:r>
              <a:rPr lang="fr-FR" sz="1400" dirty="0">
                <a:latin typeface="Verdana" panose="020B0604030504040204" pitchFamily="34" charset="0"/>
                <a:ea typeface="Verdana" panose="020B0604030504040204" pitchFamily="34" charset="0"/>
              </a:rPr>
              <a:t>Cela indique que certaines variables augmentent ensemble, tandis que d'autres diminuent lorsque l'une augmente.</a:t>
            </a:r>
          </a:p>
        </p:txBody>
      </p:sp>
    </p:spTree>
    <p:extLst>
      <p:ext uri="{BB962C8B-B14F-4D97-AF65-F5344CB8AC3E}">
        <p14:creationId xmlns:p14="http://schemas.microsoft.com/office/powerpoint/2010/main" val="3307677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D0DB5A-C641-39B4-F626-1223E3225B97}"/>
              </a:ext>
            </a:extLst>
          </p:cNvPr>
          <p:cNvSpPr>
            <a:spLocks noGrp="1"/>
          </p:cNvSpPr>
          <p:nvPr>
            <p:ph type="title"/>
          </p:nvPr>
        </p:nvSpPr>
        <p:spPr>
          <a:xfrm rot="10800000" flipV="1">
            <a:off x="2182128" y="0"/>
            <a:ext cx="7976855" cy="400050"/>
          </a:xfrm>
        </p:spPr>
        <p:txBody>
          <a:bodyPr/>
          <a:lstStyle/>
          <a:p>
            <a:pPr algn="ctr"/>
            <a:r>
              <a:rPr lang="fr-FR" sz="1800" b="1" dirty="0">
                <a:latin typeface="Verdana" panose="020B0604030504040204" pitchFamily="34" charset="0"/>
                <a:ea typeface="Verdana" panose="020B0604030504040204" pitchFamily="34" charset="0"/>
              </a:rPr>
              <a:t>Validation et Évaluation des Modèles</a:t>
            </a:r>
          </a:p>
        </p:txBody>
      </p:sp>
      <p:pic>
        <p:nvPicPr>
          <p:cNvPr id="8" name="Image 7">
            <a:extLst>
              <a:ext uri="{FF2B5EF4-FFF2-40B4-BE49-F238E27FC236}">
                <a16:creationId xmlns:a16="http://schemas.microsoft.com/office/drawing/2014/main" id="{41782DD6-6D13-4BC8-1FB2-0195F4F57C43}"/>
              </a:ext>
            </a:extLst>
          </p:cNvPr>
          <p:cNvPicPr>
            <a:picLocks noChangeAspect="1"/>
          </p:cNvPicPr>
          <p:nvPr/>
        </p:nvPicPr>
        <p:blipFill>
          <a:blip r:embed="rId2"/>
          <a:stretch>
            <a:fillRect/>
          </a:stretch>
        </p:blipFill>
        <p:spPr>
          <a:xfrm>
            <a:off x="7790895" y="1309530"/>
            <a:ext cx="4305901" cy="1566571"/>
          </a:xfrm>
          <a:prstGeom prst="rect">
            <a:avLst/>
          </a:prstGeom>
        </p:spPr>
      </p:pic>
      <p:pic>
        <p:nvPicPr>
          <p:cNvPr id="10" name="Image 9">
            <a:extLst>
              <a:ext uri="{FF2B5EF4-FFF2-40B4-BE49-F238E27FC236}">
                <a16:creationId xmlns:a16="http://schemas.microsoft.com/office/drawing/2014/main" id="{9227C407-8B70-6CAC-63E5-4EDA0000AFD0}"/>
              </a:ext>
            </a:extLst>
          </p:cNvPr>
          <p:cNvPicPr>
            <a:picLocks noChangeAspect="1"/>
          </p:cNvPicPr>
          <p:nvPr/>
        </p:nvPicPr>
        <p:blipFill>
          <a:blip r:embed="rId3"/>
          <a:stretch>
            <a:fillRect/>
          </a:stretch>
        </p:blipFill>
        <p:spPr>
          <a:xfrm>
            <a:off x="7809179" y="4053304"/>
            <a:ext cx="4305901" cy="2562583"/>
          </a:xfrm>
          <a:prstGeom prst="rect">
            <a:avLst/>
          </a:prstGeom>
        </p:spPr>
      </p:pic>
      <p:pic>
        <p:nvPicPr>
          <p:cNvPr id="15" name="Image 14">
            <a:extLst>
              <a:ext uri="{FF2B5EF4-FFF2-40B4-BE49-F238E27FC236}">
                <a16:creationId xmlns:a16="http://schemas.microsoft.com/office/drawing/2014/main" id="{79547373-B2DA-81E1-9C72-3E746D3B74EE}"/>
              </a:ext>
            </a:extLst>
          </p:cNvPr>
          <p:cNvPicPr>
            <a:picLocks noChangeAspect="1"/>
          </p:cNvPicPr>
          <p:nvPr/>
        </p:nvPicPr>
        <p:blipFill>
          <a:blip r:embed="rId4"/>
          <a:stretch>
            <a:fillRect/>
          </a:stretch>
        </p:blipFill>
        <p:spPr>
          <a:xfrm>
            <a:off x="8056070" y="5039280"/>
            <a:ext cx="2368089" cy="295316"/>
          </a:xfrm>
          <a:prstGeom prst="rect">
            <a:avLst/>
          </a:prstGeom>
        </p:spPr>
      </p:pic>
      <p:sp>
        <p:nvSpPr>
          <p:cNvPr id="16" name="ZoneTexte 15">
            <a:extLst>
              <a:ext uri="{FF2B5EF4-FFF2-40B4-BE49-F238E27FC236}">
                <a16:creationId xmlns:a16="http://schemas.microsoft.com/office/drawing/2014/main" id="{555F8A79-0CDD-88F8-EB07-62ECB54884F9}"/>
              </a:ext>
            </a:extLst>
          </p:cNvPr>
          <p:cNvSpPr txBox="1"/>
          <p:nvPr/>
        </p:nvSpPr>
        <p:spPr>
          <a:xfrm>
            <a:off x="305724" y="1644994"/>
            <a:ext cx="7485171" cy="2462213"/>
          </a:xfrm>
          <a:prstGeom prst="rect">
            <a:avLst/>
          </a:prstGeom>
          <a:noFill/>
        </p:spPr>
        <p:txBody>
          <a:bodyPr wrap="square" rtlCol="0">
            <a:spAutoFit/>
          </a:bodyPr>
          <a:lstStyle/>
          <a:p>
            <a:r>
              <a:rPr lang="fr-FR" sz="1400" dirty="0">
                <a:latin typeface="Verdana" panose="020B0604030504040204" pitchFamily="34" charset="0"/>
                <a:ea typeface="Verdana" panose="020B0604030504040204" pitchFamily="34" charset="0"/>
              </a:rPr>
              <a:t>Toutes les variables sont statistiquement significatives avec des valeurs </a:t>
            </a:r>
            <a:r>
              <a:rPr lang="fr-FR" sz="1400" b="1" dirty="0">
                <a:latin typeface="Verdana" panose="020B0604030504040204" pitchFamily="34" charset="0"/>
                <a:ea typeface="Verdana" panose="020B0604030504040204" pitchFamily="34" charset="0"/>
              </a:rPr>
              <a:t>P</a:t>
            </a:r>
            <a:r>
              <a:rPr lang="fr-FR" sz="1400" dirty="0">
                <a:latin typeface="Verdana" panose="020B0604030504040204" pitchFamily="34" charset="0"/>
                <a:ea typeface="Verdana" panose="020B0604030504040204" pitchFamily="34" charset="0"/>
              </a:rPr>
              <a:t> très faibles.</a:t>
            </a:r>
          </a:p>
          <a:p>
            <a:endParaRPr lang="fr-FR" sz="1400" dirty="0">
              <a:latin typeface="Verdana" panose="020B0604030504040204" pitchFamily="34" charset="0"/>
              <a:ea typeface="Verdana" panose="020B0604030504040204" pitchFamily="34" charset="0"/>
            </a:endParaRPr>
          </a:p>
          <a:p>
            <a:r>
              <a:rPr lang="fr-FR" sz="1400" b="1" dirty="0" err="1">
                <a:latin typeface="Verdana" panose="020B0604030504040204" pitchFamily="34" charset="0"/>
                <a:ea typeface="Verdana" panose="020B0604030504040204" pitchFamily="34" charset="0"/>
              </a:rPr>
              <a:t>margin_low</a:t>
            </a:r>
            <a:r>
              <a:rPr lang="fr-FR" sz="1400" b="1" dirty="0">
                <a:latin typeface="Verdana" panose="020B0604030504040204" pitchFamily="34" charset="0"/>
                <a:ea typeface="Verdana" panose="020B0604030504040204" pitchFamily="34" charset="0"/>
              </a:rPr>
              <a:t> </a:t>
            </a:r>
            <a:r>
              <a:rPr lang="fr-FR" sz="1400" dirty="0">
                <a:latin typeface="Verdana" panose="020B0604030504040204" pitchFamily="34" charset="0"/>
                <a:ea typeface="Verdana" panose="020B0604030504040204" pitchFamily="34" charset="0"/>
              </a:rPr>
              <a:t>a un effet très puissant et significatif, expliquant beaucoup de variance dans le modèle.</a:t>
            </a:r>
          </a:p>
          <a:p>
            <a:r>
              <a:rPr lang="fr-FR" sz="1400" b="1" dirty="0" err="1">
                <a:latin typeface="Verdana" panose="020B0604030504040204" pitchFamily="34" charset="0"/>
                <a:ea typeface="Verdana" panose="020B0604030504040204" pitchFamily="34" charset="0"/>
              </a:rPr>
              <a:t>height_left</a:t>
            </a:r>
            <a:r>
              <a:rPr lang="fr-FR" sz="1400" b="1" dirty="0">
                <a:latin typeface="Verdana" panose="020B0604030504040204" pitchFamily="34" charset="0"/>
                <a:ea typeface="Verdana" panose="020B0604030504040204" pitchFamily="34" charset="0"/>
              </a:rPr>
              <a:t> </a:t>
            </a:r>
            <a:r>
              <a:rPr lang="fr-FR" sz="1400" dirty="0">
                <a:latin typeface="Verdana" panose="020B0604030504040204" pitchFamily="34" charset="0"/>
                <a:ea typeface="Verdana" panose="020B0604030504040204" pitchFamily="34" charset="0"/>
              </a:rPr>
              <a:t>est également significatif mais avec un effet plus modéré</a:t>
            </a:r>
          </a:p>
          <a:p>
            <a:r>
              <a:rPr lang="fr-FR" sz="1400" dirty="0">
                <a:latin typeface="Verdana" panose="020B0604030504040204" pitchFamily="34" charset="0"/>
                <a:ea typeface="Verdana" panose="020B0604030504040204" pitchFamily="34" charset="0"/>
              </a:rPr>
              <a:t> </a:t>
            </a:r>
          </a:p>
          <a:p>
            <a:r>
              <a:rPr lang="fr-FR" sz="1400" b="1" dirty="0">
                <a:latin typeface="Verdana" panose="020B0604030504040204" pitchFamily="34" charset="0"/>
                <a:ea typeface="Verdana" panose="020B0604030504040204" pitchFamily="34" charset="0"/>
              </a:rPr>
              <a:t>Conclusion :</a:t>
            </a:r>
          </a:p>
          <a:p>
            <a:endParaRPr lang="fr-FR" sz="1400" dirty="0">
              <a:latin typeface="Verdana" panose="020B0604030504040204" pitchFamily="34" charset="0"/>
              <a:ea typeface="Verdana" panose="020B0604030504040204" pitchFamily="34" charset="0"/>
            </a:endParaRPr>
          </a:p>
          <a:p>
            <a:r>
              <a:rPr lang="fr-FR" sz="1400" b="1" dirty="0" err="1">
                <a:latin typeface="Verdana" panose="020B0604030504040204" pitchFamily="34" charset="0"/>
                <a:ea typeface="Verdana" panose="020B0604030504040204" pitchFamily="34" charset="0"/>
              </a:rPr>
              <a:t>margin_low</a:t>
            </a:r>
            <a:r>
              <a:rPr lang="fr-FR" sz="1400" b="1" dirty="0">
                <a:latin typeface="Verdana" panose="020B0604030504040204" pitchFamily="34" charset="0"/>
                <a:ea typeface="Verdana" panose="020B0604030504040204" pitchFamily="34" charset="0"/>
              </a:rPr>
              <a:t> </a:t>
            </a:r>
            <a:r>
              <a:rPr lang="fr-FR" sz="1400" dirty="0">
                <a:latin typeface="Verdana" panose="020B0604030504040204" pitchFamily="34" charset="0"/>
                <a:ea typeface="Verdana" panose="020B0604030504040204" pitchFamily="34" charset="0"/>
              </a:rPr>
              <a:t>est la variable la plus influente dans le modèle, tandis que </a:t>
            </a:r>
            <a:r>
              <a:rPr lang="fr-FR" sz="1400" b="1" dirty="0" err="1">
                <a:latin typeface="Verdana" panose="020B0604030504040204" pitchFamily="34" charset="0"/>
                <a:ea typeface="Verdana" panose="020B0604030504040204" pitchFamily="34" charset="0"/>
              </a:rPr>
              <a:t>height_left</a:t>
            </a:r>
            <a:r>
              <a:rPr lang="fr-FR" sz="1400" b="1" dirty="0">
                <a:latin typeface="Verdana" panose="020B0604030504040204" pitchFamily="34" charset="0"/>
                <a:ea typeface="Verdana" panose="020B0604030504040204" pitchFamily="34" charset="0"/>
              </a:rPr>
              <a:t> </a:t>
            </a:r>
            <a:r>
              <a:rPr lang="fr-FR" sz="1400" dirty="0">
                <a:latin typeface="Verdana" panose="020B0604030504040204" pitchFamily="34" charset="0"/>
                <a:ea typeface="Verdana" panose="020B0604030504040204" pitchFamily="34" charset="0"/>
              </a:rPr>
              <a:t>a un impact moins prononcé.</a:t>
            </a:r>
          </a:p>
        </p:txBody>
      </p:sp>
      <p:sp>
        <p:nvSpPr>
          <p:cNvPr id="17" name="ZoneTexte 16">
            <a:extLst>
              <a:ext uri="{FF2B5EF4-FFF2-40B4-BE49-F238E27FC236}">
                <a16:creationId xmlns:a16="http://schemas.microsoft.com/office/drawing/2014/main" id="{A1B46BFA-AF75-6D0D-FC68-E831C93FBEB6}"/>
              </a:ext>
            </a:extLst>
          </p:cNvPr>
          <p:cNvSpPr txBox="1"/>
          <p:nvPr/>
        </p:nvSpPr>
        <p:spPr>
          <a:xfrm>
            <a:off x="193279" y="4532807"/>
            <a:ext cx="7597616" cy="1015663"/>
          </a:xfrm>
          <a:prstGeom prst="rect">
            <a:avLst/>
          </a:prstGeom>
          <a:noFill/>
        </p:spPr>
        <p:txBody>
          <a:bodyPr wrap="square" rtlCol="0">
            <a:spAutoFit/>
          </a:bodyPr>
          <a:lstStyle/>
          <a:p>
            <a:pPr marL="285750" indent="-285750">
              <a:buFont typeface="Arial" panose="020B0604020202020204" pitchFamily="34" charset="0"/>
              <a:buChar char="•"/>
            </a:pPr>
            <a:r>
              <a:rPr lang="fr-FR" sz="1400" b="0" dirty="0">
                <a:effectLst/>
                <a:latin typeface="Verdana" panose="020B0604030504040204" pitchFamily="34" charset="0"/>
                <a:ea typeface="Verdana" panose="020B0604030504040204" pitchFamily="34" charset="0"/>
              </a:rPr>
              <a:t>5 faux positifs et 1 faux négatif</a:t>
            </a:r>
            <a:endParaRPr lang="fr-FR" sz="14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fr-FR" sz="1400" b="0" dirty="0">
                <a:effectLst/>
                <a:latin typeface="Verdana" panose="020B0604030504040204" pitchFamily="34" charset="0"/>
                <a:ea typeface="Verdana" panose="020B0604030504040204" pitchFamily="34" charset="0"/>
              </a:rPr>
              <a:t>Scores de précision(f1-score) presque toutes les prédictions de classe 'False' sont correctes,</a:t>
            </a:r>
          </a:p>
          <a:p>
            <a:endParaRPr lang="fr-FR" dirty="0"/>
          </a:p>
        </p:txBody>
      </p:sp>
      <p:sp>
        <p:nvSpPr>
          <p:cNvPr id="18" name="ZoneTexte 17">
            <a:extLst>
              <a:ext uri="{FF2B5EF4-FFF2-40B4-BE49-F238E27FC236}">
                <a16:creationId xmlns:a16="http://schemas.microsoft.com/office/drawing/2014/main" id="{36FD8674-1483-476B-6EBD-6A7004397EA1}"/>
              </a:ext>
            </a:extLst>
          </p:cNvPr>
          <p:cNvSpPr txBox="1"/>
          <p:nvPr/>
        </p:nvSpPr>
        <p:spPr>
          <a:xfrm>
            <a:off x="2182128" y="1015597"/>
            <a:ext cx="2843784" cy="307777"/>
          </a:xfrm>
          <a:prstGeom prst="rect">
            <a:avLst/>
          </a:prstGeom>
          <a:noFill/>
        </p:spPr>
        <p:txBody>
          <a:bodyPr wrap="square" rtlCol="0">
            <a:spAutoFit/>
          </a:bodyPr>
          <a:lstStyle/>
          <a:p>
            <a:r>
              <a:rPr lang="fr-FR" sz="1400" b="1" u="sng" dirty="0">
                <a:latin typeface="Verdana" panose="020B0604030504040204" pitchFamily="34" charset="0"/>
                <a:ea typeface="Verdana" panose="020B0604030504040204" pitchFamily="34" charset="0"/>
              </a:rPr>
              <a:t>Régression Logistique</a:t>
            </a:r>
          </a:p>
        </p:txBody>
      </p:sp>
    </p:spTree>
    <p:extLst>
      <p:ext uri="{BB962C8B-B14F-4D97-AF65-F5344CB8AC3E}">
        <p14:creationId xmlns:p14="http://schemas.microsoft.com/office/powerpoint/2010/main" val="1719925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8B24D5-337B-1560-6AA7-CF9D15B6526D}"/>
              </a:ext>
            </a:extLst>
          </p:cNvPr>
          <p:cNvSpPr>
            <a:spLocks noGrp="1"/>
          </p:cNvSpPr>
          <p:nvPr>
            <p:ph type="title"/>
          </p:nvPr>
        </p:nvSpPr>
        <p:spPr>
          <a:xfrm>
            <a:off x="926352" y="9144"/>
            <a:ext cx="10823687" cy="518160"/>
          </a:xfrm>
        </p:spPr>
        <p:txBody>
          <a:bodyPr/>
          <a:lstStyle/>
          <a:p>
            <a:pPr algn="ctr"/>
            <a:r>
              <a:rPr lang="fr-FR" sz="1800" b="1" dirty="0">
                <a:latin typeface="Verdana" panose="020B0604030504040204" pitchFamily="34" charset="0"/>
                <a:ea typeface="Verdana" panose="020B0604030504040204" pitchFamily="34" charset="0"/>
              </a:rPr>
              <a:t>Validation et Évaluation des Modèles</a:t>
            </a:r>
          </a:p>
        </p:txBody>
      </p:sp>
      <p:sp>
        <p:nvSpPr>
          <p:cNvPr id="6" name="ZoneTexte 5">
            <a:extLst>
              <a:ext uri="{FF2B5EF4-FFF2-40B4-BE49-F238E27FC236}">
                <a16:creationId xmlns:a16="http://schemas.microsoft.com/office/drawing/2014/main" id="{D37A0732-3A28-D20F-D175-223E63186A7A}"/>
              </a:ext>
            </a:extLst>
          </p:cNvPr>
          <p:cNvSpPr txBox="1"/>
          <p:nvPr/>
        </p:nvSpPr>
        <p:spPr>
          <a:xfrm>
            <a:off x="1123950" y="1324928"/>
            <a:ext cx="2752344" cy="369332"/>
          </a:xfrm>
          <a:prstGeom prst="rect">
            <a:avLst/>
          </a:prstGeom>
          <a:noFill/>
        </p:spPr>
        <p:txBody>
          <a:bodyPr wrap="square">
            <a:spAutoFit/>
          </a:bodyPr>
          <a:lstStyle/>
          <a:p>
            <a:r>
              <a:rPr lang="fr-FR" sz="1800" b="1" u="sng" dirty="0">
                <a:latin typeface="Verdana" panose="020B0604030504040204" pitchFamily="34" charset="0"/>
                <a:ea typeface="Verdana" panose="020B0604030504040204" pitchFamily="34" charset="0"/>
              </a:rPr>
              <a:t>Validation Croisée</a:t>
            </a:r>
            <a:endParaRPr lang="fr-FR" b="1" u="sng" dirty="0">
              <a:latin typeface="Verdana" panose="020B0604030504040204" pitchFamily="34" charset="0"/>
              <a:ea typeface="Verdana" panose="020B0604030504040204" pitchFamily="34" charset="0"/>
            </a:endParaRPr>
          </a:p>
        </p:txBody>
      </p:sp>
      <p:pic>
        <p:nvPicPr>
          <p:cNvPr id="8" name="Image 7">
            <a:extLst>
              <a:ext uri="{FF2B5EF4-FFF2-40B4-BE49-F238E27FC236}">
                <a16:creationId xmlns:a16="http://schemas.microsoft.com/office/drawing/2014/main" id="{4ECD970D-3699-8F84-10FF-727D44F34965}"/>
              </a:ext>
            </a:extLst>
          </p:cNvPr>
          <p:cNvPicPr>
            <a:picLocks noChangeAspect="1"/>
          </p:cNvPicPr>
          <p:nvPr/>
        </p:nvPicPr>
        <p:blipFill>
          <a:blip r:embed="rId2"/>
          <a:stretch>
            <a:fillRect/>
          </a:stretch>
        </p:blipFill>
        <p:spPr>
          <a:xfrm>
            <a:off x="5820405" y="1463040"/>
            <a:ext cx="6285864" cy="1028844"/>
          </a:xfrm>
          <a:prstGeom prst="rect">
            <a:avLst/>
          </a:prstGeom>
        </p:spPr>
      </p:pic>
      <p:pic>
        <p:nvPicPr>
          <p:cNvPr id="10" name="Image 9">
            <a:extLst>
              <a:ext uri="{FF2B5EF4-FFF2-40B4-BE49-F238E27FC236}">
                <a16:creationId xmlns:a16="http://schemas.microsoft.com/office/drawing/2014/main" id="{A3E2D17D-6B60-8F2B-9F61-56106C72F5FC}"/>
              </a:ext>
            </a:extLst>
          </p:cNvPr>
          <p:cNvPicPr>
            <a:picLocks noChangeAspect="1"/>
          </p:cNvPicPr>
          <p:nvPr/>
        </p:nvPicPr>
        <p:blipFill>
          <a:blip r:embed="rId3"/>
          <a:stretch>
            <a:fillRect/>
          </a:stretch>
        </p:blipFill>
        <p:spPr>
          <a:xfrm>
            <a:off x="5820405" y="2636935"/>
            <a:ext cx="6285864" cy="790685"/>
          </a:xfrm>
          <a:prstGeom prst="rect">
            <a:avLst/>
          </a:prstGeom>
        </p:spPr>
      </p:pic>
      <p:pic>
        <p:nvPicPr>
          <p:cNvPr id="12" name="Image 11">
            <a:extLst>
              <a:ext uri="{FF2B5EF4-FFF2-40B4-BE49-F238E27FC236}">
                <a16:creationId xmlns:a16="http://schemas.microsoft.com/office/drawing/2014/main" id="{2483B9B8-DCC3-722A-D762-F1B2D6FC4FD7}"/>
              </a:ext>
            </a:extLst>
          </p:cNvPr>
          <p:cNvPicPr>
            <a:picLocks noChangeAspect="1"/>
          </p:cNvPicPr>
          <p:nvPr/>
        </p:nvPicPr>
        <p:blipFill>
          <a:blip r:embed="rId4"/>
          <a:stretch>
            <a:fillRect/>
          </a:stretch>
        </p:blipFill>
        <p:spPr>
          <a:xfrm>
            <a:off x="5820405" y="3572671"/>
            <a:ext cx="6289128" cy="819264"/>
          </a:xfrm>
          <a:prstGeom prst="rect">
            <a:avLst/>
          </a:prstGeom>
        </p:spPr>
      </p:pic>
      <p:pic>
        <p:nvPicPr>
          <p:cNvPr id="14" name="Image 13">
            <a:extLst>
              <a:ext uri="{FF2B5EF4-FFF2-40B4-BE49-F238E27FC236}">
                <a16:creationId xmlns:a16="http://schemas.microsoft.com/office/drawing/2014/main" id="{80FDDB74-5D0E-6CE9-14E7-992C27911E02}"/>
              </a:ext>
            </a:extLst>
          </p:cNvPr>
          <p:cNvPicPr>
            <a:picLocks noChangeAspect="1"/>
          </p:cNvPicPr>
          <p:nvPr/>
        </p:nvPicPr>
        <p:blipFill>
          <a:blip r:embed="rId5"/>
          <a:stretch>
            <a:fillRect/>
          </a:stretch>
        </p:blipFill>
        <p:spPr>
          <a:xfrm>
            <a:off x="5817139" y="4702803"/>
            <a:ext cx="6289129" cy="1000265"/>
          </a:xfrm>
          <a:prstGeom prst="rect">
            <a:avLst/>
          </a:prstGeom>
        </p:spPr>
      </p:pic>
      <p:sp>
        <p:nvSpPr>
          <p:cNvPr id="16" name="Rectangle 1">
            <a:extLst>
              <a:ext uri="{FF2B5EF4-FFF2-40B4-BE49-F238E27FC236}">
                <a16:creationId xmlns:a16="http://schemas.microsoft.com/office/drawing/2014/main" id="{A18A555B-D6E3-F8B0-27C2-E4AFA76CB0DE}"/>
              </a:ext>
            </a:extLst>
          </p:cNvPr>
          <p:cNvSpPr>
            <a:spLocks noChangeArrowheads="1"/>
          </p:cNvSpPr>
          <p:nvPr/>
        </p:nvSpPr>
        <p:spPr bwMode="auto">
          <a:xfrm>
            <a:off x="229152" y="2491884"/>
            <a:ext cx="520276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Scores R² : </a:t>
            </a:r>
            <a:r>
              <a:rPr kumimoji="0" lang="fr-FR" altLang="fr-FR" sz="14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Les modèles n'expliquent pas la variance des données.</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sz="1400" dirty="0">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R² moyens faibles: </a:t>
            </a:r>
            <a:r>
              <a:rPr kumimoji="0" lang="fr-FR" altLang="fr-FR" sz="14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Environ 8-9%, indiquant une faible généralisation.</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sz="1400" dirty="0">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Grande variabilité </a:t>
            </a:r>
            <a:r>
              <a:rPr kumimoji="0" lang="fr-FR" altLang="fr-FR" sz="14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Performances très variables selon les ensembles de données.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4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Cas isolés de haute performance : </a:t>
            </a:r>
            <a:r>
              <a:rPr kumimoji="0" lang="fr-FR" altLang="fr-FR" sz="14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jusqu'à 93% pour la Forêt Aléatoire..</a:t>
            </a:r>
          </a:p>
        </p:txBody>
      </p:sp>
    </p:spTree>
    <p:extLst>
      <p:ext uri="{BB962C8B-B14F-4D97-AF65-F5344CB8AC3E}">
        <p14:creationId xmlns:p14="http://schemas.microsoft.com/office/powerpoint/2010/main" val="3574626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589F49EB-D0F8-58C2-7C74-58D0957A83E5}"/>
              </a:ext>
            </a:extLst>
          </p:cNvPr>
          <p:cNvPicPr>
            <a:picLocks noChangeAspect="1"/>
          </p:cNvPicPr>
          <p:nvPr/>
        </p:nvPicPr>
        <p:blipFill>
          <a:blip r:embed="rId2"/>
          <a:stretch>
            <a:fillRect/>
          </a:stretch>
        </p:blipFill>
        <p:spPr>
          <a:xfrm>
            <a:off x="5745273" y="566928"/>
            <a:ext cx="6445801" cy="6217920"/>
          </a:xfrm>
          <a:prstGeom prst="rect">
            <a:avLst/>
          </a:prstGeom>
        </p:spPr>
      </p:pic>
      <p:sp>
        <p:nvSpPr>
          <p:cNvPr id="7" name="ZoneTexte 6">
            <a:extLst>
              <a:ext uri="{FF2B5EF4-FFF2-40B4-BE49-F238E27FC236}">
                <a16:creationId xmlns:a16="http://schemas.microsoft.com/office/drawing/2014/main" id="{33B1EB46-CC04-8EF7-B0FA-EAE423561174}"/>
              </a:ext>
            </a:extLst>
          </p:cNvPr>
          <p:cNvSpPr txBox="1"/>
          <p:nvPr/>
        </p:nvSpPr>
        <p:spPr>
          <a:xfrm>
            <a:off x="121713" y="2013894"/>
            <a:ext cx="5623560" cy="3323987"/>
          </a:xfrm>
          <a:prstGeom prst="rect">
            <a:avLst/>
          </a:prstGeom>
          <a:noFill/>
        </p:spPr>
        <p:txBody>
          <a:bodyPr wrap="square" rtlCol="0">
            <a:spAutoFit/>
          </a:bodyPr>
          <a:lstStyle/>
          <a:p>
            <a:r>
              <a:rPr lang="fr-FR" sz="1400" b="1" dirty="0">
                <a:latin typeface="Verdana" panose="020B0604030504040204" pitchFamily="34" charset="0"/>
                <a:ea typeface="Verdana" panose="020B0604030504040204" pitchFamily="34" charset="0"/>
              </a:rPr>
              <a:t>Distributions : </a:t>
            </a:r>
          </a:p>
          <a:p>
            <a:r>
              <a:rPr lang="fr-FR" sz="1400" dirty="0">
                <a:latin typeface="Verdana" panose="020B0604030504040204" pitchFamily="34" charset="0"/>
                <a:ea typeface="Verdana" panose="020B0604030504040204" pitchFamily="34" charset="0"/>
              </a:rPr>
              <a:t> </a:t>
            </a:r>
          </a:p>
          <a:p>
            <a:r>
              <a:rPr lang="fr-FR" sz="1400" dirty="0">
                <a:latin typeface="Verdana" panose="020B0604030504040204" pitchFamily="34" charset="0"/>
                <a:ea typeface="Verdana" panose="020B0604030504040204" pitchFamily="34" charset="0"/>
              </a:rPr>
              <a:t>Les variables comme diagonal et </a:t>
            </a:r>
            <a:r>
              <a:rPr lang="fr-FR" sz="1400" dirty="0" err="1">
                <a:latin typeface="Verdana" panose="020B0604030504040204" pitchFamily="34" charset="0"/>
                <a:ea typeface="Verdana" panose="020B0604030504040204" pitchFamily="34" charset="0"/>
              </a:rPr>
              <a:t>margin_low</a:t>
            </a:r>
            <a:r>
              <a:rPr lang="fr-FR" sz="1400" dirty="0">
                <a:latin typeface="Verdana" panose="020B0604030504040204" pitchFamily="34" charset="0"/>
                <a:ea typeface="Verdana" panose="020B0604030504040204" pitchFamily="34" charset="0"/>
              </a:rPr>
              <a:t> montrent des différences marquées entre billets authentiques et non authentiques.</a:t>
            </a:r>
          </a:p>
          <a:p>
            <a:endParaRPr lang="fr-FR" sz="1400" dirty="0">
              <a:latin typeface="Verdana" panose="020B0604030504040204" pitchFamily="34" charset="0"/>
              <a:ea typeface="Verdana" panose="020B0604030504040204" pitchFamily="34" charset="0"/>
            </a:endParaRPr>
          </a:p>
          <a:p>
            <a:r>
              <a:rPr lang="fr-FR" sz="1400" u="sng" dirty="0">
                <a:latin typeface="Verdana" panose="020B0604030504040204" pitchFamily="34" charset="0"/>
                <a:ea typeface="Verdana" panose="020B0604030504040204" pitchFamily="34" charset="0"/>
              </a:rPr>
              <a:t>Relations :</a:t>
            </a:r>
          </a:p>
          <a:p>
            <a:r>
              <a:rPr lang="fr-FR" sz="1400" dirty="0" err="1">
                <a:latin typeface="Verdana" panose="020B0604030504040204" pitchFamily="34" charset="0"/>
                <a:ea typeface="Verdana" panose="020B0604030504040204" pitchFamily="34" charset="0"/>
              </a:rPr>
              <a:t>height_left</a:t>
            </a:r>
            <a:r>
              <a:rPr lang="fr-FR" sz="1400" dirty="0">
                <a:latin typeface="Verdana" panose="020B0604030504040204" pitchFamily="34" charset="0"/>
                <a:ea typeface="Verdana" panose="020B0604030504040204" pitchFamily="34" charset="0"/>
              </a:rPr>
              <a:t> vs </a:t>
            </a:r>
            <a:r>
              <a:rPr lang="fr-FR" sz="1400" dirty="0" err="1">
                <a:latin typeface="Verdana" panose="020B0604030504040204" pitchFamily="34" charset="0"/>
                <a:ea typeface="Verdana" panose="020B0604030504040204" pitchFamily="34" charset="0"/>
              </a:rPr>
              <a:t>height_right</a:t>
            </a:r>
            <a:r>
              <a:rPr lang="fr-FR" sz="1400" dirty="0">
                <a:latin typeface="Verdana" panose="020B0604030504040204" pitchFamily="34" charset="0"/>
                <a:ea typeface="Verdana" panose="020B0604030504040204" pitchFamily="34" charset="0"/>
              </a:rPr>
              <a:t> et </a:t>
            </a:r>
            <a:r>
              <a:rPr lang="fr-FR" sz="1400" dirty="0" err="1">
                <a:latin typeface="Verdana" panose="020B0604030504040204" pitchFamily="34" charset="0"/>
                <a:ea typeface="Verdana" panose="020B0604030504040204" pitchFamily="34" charset="0"/>
              </a:rPr>
              <a:t>margin_up</a:t>
            </a:r>
            <a:r>
              <a:rPr lang="fr-FR" sz="1400" dirty="0">
                <a:latin typeface="Verdana" panose="020B0604030504040204" pitchFamily="34" charset="0"/>
                <a:ea typeface="Verdana" panose="020B0604030504040204" pitchFamily="34" charset="0"/>
              </a:rPr>
              <a:t> vs </a:t>
            </a:r>
            <a:r>
              <a:rPr lang="fr-FR" sz="1400" dirty="0" err="1">
                <a:latin typeface="Verdana" panose="020B0604030504040204" pitchFamily="34" charset="0"/>
                <a:ea typeface="Verdana" panose="020B0604030504040204" pitchFamily="34" charset="0"/>
              </a:rPr>
              <a:t>margin_low</a:t>
            </a:r>
            <a:r>
              <a:rPr lang="fr-FR" sz="1400" dirty="0">
                <a:latin typeface="Verdana" panose="020B0604030504040204" pitchFamily="34" charset="0"/>
                <a:ea typeface="Verdana" panose="020B0604030504040204" pitchFamily="34" charset="0"/>
              </a:rPr>
              <a:t> révèlent des tendances distinctes selon l'authenticité, aidant à la séparation des classes.3.</a:t>
            </a:r>
          </a:p>
          <a:p>
            <a:endParaRPr lang="fr-FR" sz="1400" dirty="0">
              <a:latin typeface="Verdana" panose="020B0604030504040204" pitchFamily="34" charset="0"/>
              <a:ea typeface="Verdana" panose="020B0604030504040204" pitchFamily="34" charset="0"/>
            </a:endParaRPr>
          </a:p>
          <a:p>
            <a:r>
              <a:rPr lang="fr-FR" sz="1400" u="sng" dirty="0">
                <a:latin typeface="Verdana" panose="020B0604030504040204" pitchFamily="34" charset="0"/>
                <a:ea typeface="Verdana" panose="020B0604030504040204" pitchFamily="34" charset="0"/>
              </a:rPr>
              <a:t>Implications :</a:t>
            </a:r>
            <a:r>
              <a:rPr lang="fr-FR" sz="1400" dirty="0">
                <a:latin typeface="Verdana" panose="020B0604030504040204" pitchFamily="34" charset="0"/>
                <a:ea typeface="Verdana" panose="020B0604030504040204" pitchFamily="34" charset="0"/>
              </a:rPr>
              <a:t> </a:t>
            </a:r>
          </a:p>
          <a:p>
            <a:r>
              <a:rPr lang="fr-FR" sz="1400" dirty="0">
                <a:latin typeface="Verdana" panose="020B0604030504040204" pitchFamily="34" charset="0"/>
                <a:ea typeface="Verdana" panose="020B0604030504040204" pitchFamily="34" charset="0"/>
              </a:rPr>
              <a:t>Ces différences peuvent être utilisées pour créer des modèles de machine Learning pour prédire l'authenticité des billets.</a:t>
            </a:r>
          </a:p>
        </p:txBody>
      </p:sp>
      <p:sp>
        <p:nvSpPr>
          <p:cNvPr id="10" name="ZoneTexte 9">
            <a:extLst>
              <a:ext uri="{FF2B5EF4-FFF2-40B4-BE49-F238E27FC236}">
                <a16:creationId xmlns:a16="http://schemas.microsoft.com/office/drawing/2014/main" id="{D79F4625-4CFE-7DF1-AA4F-1D0EA104810E}"/>
              </a:ext>
            </a:extLst>
          </p:cNvPr>
          <p:cNvSpPr txBox="1"/>
          <p:nvPr/>
        </p:nvSpPr>
        <p:spPr>
          <a:xfrm>
            <a:off x="2593848" y="-37929"/>
            <a:ext cx="6751320" cy="369332"/>
          </a:xfrm>
          <a:prstGeom prst="rect">
            <a:avLst/>
          </a:prstGeom>
          <a:noFill/>
        </p:spPr>
        <p:txBody>
          <a:bodyPr wrap="square" rtlCol="0">
            <a:spAutoFit/>
          </a:bodyPr>
          <a:lstStyle/>
          <a:p>
            <a:r>
              <a:rPr lang="fr-FR" b="1" dirty="0">
                <a:latin typeface="Verdana" panose="020B0604030504040204" pitchFamily="34" charset="0"/>
                <a:ea typeface="Verdana" panose="020B0604030504040204" pitchFamily="34" charset="0"/>
              </a:rPr>
              <a:t>Exploration et analyse des modèle de prédictions </a:t>
            </a:r>
          </a:p>
        </p:txBody>
      </p:sp>
    </p:spTree>
    <p:extLst>
      <p:ext uri="{BB962C8B-B14F-4D97-AF65-F5344CB8AC3E}">
        <p14:creationId xmlns:p14="http://schemas.microsoft.com/office/powerpoint/2010/main" val="7987288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296</TotalTime>
  <Words>1148</Words>
  <Application>Microsoft Office PowerPoint</Application>
  <PresentationFormat>Grand écran</PresentationFormat>
  <Paragraphs>104</Paragraphs>
  <Slides>15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Century Gothic</vt:lpstr>
      <vt:lpstr>Verdana</vt:lpstr>
      <vt:lpstr>Wingdings 3</vt:lpstr>
      <vt:lpstr>Ion</vt:lpstr>
      <vt:lpstr>ONCFM </vt:lpstr>
      <vt:lpstr>Détection Automatisée des Faux Billets en Euros</vt:lpstr>
      <vt:lpstr>Présentation PowerPoint</vt:lpstr>
      <vt:lpstr>Analyse Exploratoire des Données - Distribution des Variables</vt:lpstr>
      <vt:lpstr>Présentation PowerPoint</vt:lpstr>
      <vt:lpstr>Présentation PowerPoint</vt:lpstr>
      <vt:lpstr>Validation et Évaluation des Modèles</vt:lpstr>
      <vt:lpstr>Validation et Évaluation des Modèles</vt:lpstr>
      <vt:lpstr>Présentation PowerPoint</vt:lpstr>
      <vt:lpstr>Présentation PowerPoint</vt:lpstr>
      <vt:lpstr>Présentation PowerPoint</vt:lpstr>
      <vt:lpstr>Présentation PowerPoint</vt:lpstr>
      <vt:lpstr>Présentation PowerPoint</vt:lpstr>
      <vt:lpstr>Présentation PowerPoint</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 O</dc:creator>
  <cp:lastModifiedBy>Amel Eteiwi</cp:lastModifiedBy>
  <cp:revision>1</cp:revision>
  <dcterms:created xsi:type="dcterms:W3CDTF">2024-06-06T14:17:34Z</dcterms:created>
  <dcterms:modified xsi:type="dcterms:W3CDTF">2024-08-25T17:55:54Z</dcterms:modified>
</cp:coreProperties>
</file>