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7" r:id="rId1"/>
  </p:sldMasterIdLst>
  <p:notesMasterIdLst>
    <p:notesMasterId r:id="rId37"/>
  </p:notesMasterIdLst>
  <p:sldIdLst>
    <p:sldId id="256" r:id="rId2"/>
    <p:sldId id="258" r:id="rId3"/>
    <p:sldId id="267" r:id="rId4"/>
    <p:sldId id="261" r:id="rId5"/>
    <p:sldId id="260" r:id="rId6"/>
    <p:sldId id="295" r:id="rId7"/>
    <p:sldId id="263" r:id="rId8"/>
    <p:sldId id="262" r:id="rId9"/>
    <p:sldId id="296" r:id="rId10"/>
    <p:sldId id="297" r:id="rId11"/>
    <p:sldId id="270" r:id="rId12"/>
    <p:sldId id="273" r:id="rId13"/>
    <p:sldId id="275" r:id="rId14"/>
    <p:sldId id="268" r:id="rId15"/>
    <p:sldId id="272" r:id="rId16"/>
    <p:sldId id="276" r:id="rId17"/>
    <p:sldId id="277" r:id="rId18"/>
    <p:sldId id="278" r:id="rId19"/>
    <p:sldId id="280" r:id="rId20"/>
    <p:sldId id="298" r:id="rId21"/>
    <p:sldId id="299" r:id="rId22"/>
    <p:sldId id="300" r:id="rId23"/>
    <p:sldId id="281" r:id="rId24"/>
    <p:sldId id="285" r:id="rId25"/>
    <p:sldId id="283" r:id="rId26"/>
    <p:sldId id="282" r:id="rId27"/>
    <p:sldId id="284" r:id="rId28"/>
    <p:sldId id="287" r:id="rId29"/>
    <p:sldId id="288" r:id="rId30"/>
    <p:sldId id="289" r:id="rId31"/>
    <p:sldId id="269" r:id="rId32"/>
    <p:sldId id="290" r:id="rId33"/>
    <p:sldId id="293" r:id="rId34"/>
    <p:sldId id="292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7" autoAdjust="0"/>
    <p:restoredTop sz="79177" autoAdjust="0"/>
  </p:normalViewPr>
  <p:slideViewPr>
    <p:cSldViewPr snapToGrid="0" showGuides="1">
      <p:cViewPr varScale="1">
        <p:scale>
          <a:sx n="125" d="100"/>
          <a:sy n="125" d="100"/>
        </p:scale>
        <p:origin x="13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8216-8465-403F-AE3B-545B18949F50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5FDE9-38BD-42F3-B122-2C5DD01A9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4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8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09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789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01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89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Ross William Ulbricht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1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6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1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69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6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Affaire </a:t>
            </a:r>
            <a:r>
              <a:rPr lang="fr-FR" dirty="0" err="1"/>
              <a:t>Lagnota</a:t>
            </a:r>
            <a:endParaRPr lang="fr-FR" dirty="0"/>
          </a:p>
          <a:p>
            <a:r>
              <a:rPr lang="fr-FR" dirty="0"/>
              <a:t>Affaire Peters </a:t>
            </a:r>
            <a:r>
              <a:rPr lang="fr-FR" dirty="0" err="1"/>
              <a:t>Scolly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0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Affaire </a:t>
            </a:r>
            <a:r>
              <a:rPr lang="fr-FR" dirty="0" err="1"/>
              <a:t>Lagnota</a:t>
            </a:r>
            <a:endParaRPr lang="fr-FR" dirty="0"/>
          </a:p>
          <a:p>
            <a:r>
              <a:rPr lang="fr-FR" dirty="0"/>
              <a:t>Affaire Peters </a:t>
            </a:r>
            <a:r>
              <a:rPr lang="fr-FR" dirty="0" err="1"/>
              <a:t>Scolly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329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10.000$ la </a:t>
            </a:r>
            <a:r>
              <a:rPr lang="fr-FR" dirty="0" err="1"/>
              <a:t>video</a:t>
            </a:r>
            <a:r>
              <a:rPr lang="fr-FR" dirty="0"/>
              <a:t> par sa société No Limits Fun</a:t>
            </a:r>
          </a:p>
          <a:p>
            <a:endParaRPr lang="fr-FR" dirty="0"/>
          </a:p>
          <a:p>
            <a:r>
              <a:rPr lang="fr-FR" dirty="0"/>
              <a:t>Liza (12 ans), Cindy (11 ans) et un bébé, Daisy (18 mois)</a:t>
            </a:r>
          </a:p>
          <a:p>
            <a:endParaRPr lang="fr-FR" dirty="0"/>
          </a:p>
          <a:p>
            <a:r>
              <a:rPr lang="fr-FR" dirty="0"/>
              <a:t>l’introduction du film invite le spectateur à regarder la « ruine mentale » de Daisy.</a:t>
            </a:r>
          </a:p>
          <a:p>
            <a:endParaRPr lang="fr-FR" dirty="0"/>
          </a:p>
          <a:p>
            <a:r>
              <a:rPr lang="fr-FR" dirty="0"/>
              <a:t>Cindy, 11 ans, </a:t>
            </a:r>
            <a:r>
              <a:rPr lang="fr-FR" dirty="0" err="1"/>
              <a:t>asssiné</a:t>
            </a:r>
            <a:r>
              <a:rPr lang="fr-FR" dirty="0"/>
              <a:t> pas </a:t>
            </a:r>
            <a:r>
              <a:rPr lang="fr-FR" dirty="0" err="1"/>
              <a:t>scully</a:t>
            </a:r>
            <a:r>
              <a:rPr lang="fr-FR" dirty="0"/>
              <a:t>. Avant d'être étranglée à mort avec une corde, la jeune fille a été violée et torturée et a été contrainte de creuser sa propre tombe. Scully s'est filmé en train de tuer Cindy. </a:t>
            </a:r>
          </a:p>
          <a:p>
            <a:endParaRPr lang="fr-FR" dirty="0"/>
          </a:p>
          <a:p>
            <a:r>
              <a:rPr lang="fr-FR" dirty="0"/>
              <a:t>Condamné à mort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353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33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66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99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543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36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90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Conspiration des Poudres et révolte</a:t>
            </a:r>
            <a:r>
              <a:rPr lang="fr-FR" b="1" baseline="0" dirty="0"/>
              <a:t> populaire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17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93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5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44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82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54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212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6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 indexation :</a:t>
            </a:r>
          </a:p>
          <a:p>
            <a:pPr marL="171450" indent="-171450">
              <a:buFontTx/>
              <a:buChar char="-"/>
            </a:pPr>
            <a:r>
              <a:rPr lang="fr-FR" dirty="0"/>
              <a:t>Format</a:t>
            </a:r>
          </a:p>
          <a:p>
            <a:pPr marL="171450" indent="-171450">
              <a:buFontTx/>
              <a:buChar char="-"/>
            </a:pPr>
            <a:r>
              <a:rPr lang="fr-FR" dirty="0"/>
              <a:t>Script bloqueur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Contenue trop volumineux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Contenue privé et/ou Contenue</a:t>
            </a:r>
            <a:r>
              <a:rPr lang="fr-FR" baseline="0" dirty="0"/>
              <a:t> dynamique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IOT</a:t>
            </a:r>
          </a:p>
          <a:p>
            <a:pPr marL="171450" indent="-171450">
              <a:buFontTx/>
              <a:buChar char="-"/>
            </a:pPr>
            <a:r>
              <a:rPr lang="fr-FR" dirty="0"/>
              <a:t>Nom</a:t>
            </a:r>
            <a:r>
              <a:rPr lang="fr-FR" baseline="0" dirty="0"/>
              <a:t> de domaine non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2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98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DNS =&gt; Traduction</a:t>
            </a:r>
            <a:r>
              <a:rPr lang="fr-FR" baseline="0" dirty="0"/>
              <a:t> URL en adresse 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7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7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51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Toto tata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FDE9-38BD-42F3-B122-2C5DD01A9FE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2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43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65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2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84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9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9994-6A7C-4E51-9D4A-E2EF26704A7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C947-927F-48A5-ACBA-C22F2EBDC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55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eb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eg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F422D-8E78-44AF-8A44-24267E66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190" y="1041400"/>
            <a:ext cx="991362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Dérive sur le </a:t>
            </a:r>
            <a:br>
              <a:rPr lang="fr-FR" dirty="0">
                <a:latin typeface="+mn-lt"/>
              </a:rPr>
            </a:br>
            <a:r>
              <a:rPr lang="fr-FR" dirty="0" err="1">
                <a:latin typeface="+mn-lt"/>
              </a:rPr>
              <a:t>Dark</a:t>
            </a:r>
            <a:r>
              <a:rPr lang="fr-FR" dirty="0">
                <a:latin typeface="+mn-lt"/>
              </a:rPr>
              <a:t>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90AC31-961C-40EC-8C2B-825D2FE3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34925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Valentin GUILBAUD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0306A-9BD0-44B8-9084-EF925AE18646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7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37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408"/>
            <a:ext cx="12192000" cy="62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1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Comment y accéder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107039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Tor – Entre DNS, IP et </a:t>
            </a:r>
            <a:r>
              <a:rPr lang="fr-FR" dirty="0" err="1"/>
              <a:t>Encryption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5" y="1690688"/>
            <a:ext cx="7818721" cy="4351338"/>
          </a:xfrm>
        </p:spPr>
      </p:pic>
    </p:spTree>
    <p:extLst>
      <p:ext uri="{BB962C8B-B14F-4D97-AF65-F5344CB8AC3E}">
        <p14:creationId xmlns:p14="http://schemas.microsoft.com/office/powerpoint/2010/main" val="336135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Tor Vs VPN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37" y="1533033"/>
            <a:ext cx="9117725" cy="381424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F5772B-D49E-42D0-88CA-5095E8CC9E33}"/>
              </a:ext>
            </a:extLst>
          </p:cNvPr>
          <p:cNvSpPr txBox="1">
            <a:spLocks/>
          </p:cNvSpPr>
          <p:nvPr/>
        </p:nvSpPr>
        <p:spPr>
          <a:xfrm>
            <a:off x="3673475" y="5591503"/>
            <a:ext cx="4182570" cy="47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Coupler les deux ?</a:t>
            </a:r>
          </a:p>
        </p:txBody>
      </p:sp>
    </p:spTree>
    <p:extLst>
      <p:ext uri="{BB962C8B-B14F-4D97-AF65-F5344CB8AC3E}">
        <p14:creationId xmlns:p14="http://schemas.microsoft.com/office/powerpoint/2010/main" val="215503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Qu’est ce qu’on y trouve ?</a:t>
            </a:r>
            <a:br>
              <a:rPr lang="fr-FR" dirty="0"/>
            </a:br>
            <a:r>
              <a:rPr lang="fr-FR" dirty="0"/>
              <a:t>Mythe ou réalité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315591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Marketplace et Illégalité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24" y="1615418"/>
            <a:ext cx="580615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382256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Crypto-monnaie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1" y="2156258"/>
            <a:ext cx="2994268" cy="29942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09" y="1794992"/>
            <a:ext cx="3716801" cy="37168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9" y="2655338"/>
            <a:ext cx="3326846" cy="199610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450975" y="534343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Bitcoin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55609" y="545930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Monero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34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malveillants et groupe de Hacking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5772B-D49E-42D0-88CA-5095E8CC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217" y="5460841"/>
            <a:ext cx="7559566" cy="51818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Hacking – Qui/Quoi?, Quand?, Où ? </a:t>
            </a:r>
            <a:r>
              <a:rPr lang="fr-FR" strike="sngStrike" dirty="0"/>
              <a:t>Pourquoi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84" y="2341995"/>
            <a:ext cx="2397837" cy="232236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32706" y="1865617"/>
            <a:ext cx="176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Ransomware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6054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209" y="2766218"/>
            <a:ext cx="4897582" cy="1325563"/>
          </a:xfrm>
        </p:spPr>
        <p:txBody>
          <a:bodyPr/>
          <a:lstStyle/>
          <a:p>
            <a:pPr algn="ctr"/>
            <a:r>
              <a:rPr lang="fr-FR" dirty="0"/>
              <a:t>Pédopornographie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258668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Snuff </a:t>
            </a:r>
            <a:r>
              <a:rPr lang="fr-FR" dirty="0" err="1"/>
              <a:t>Movies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5772B-D49E-42D0-88CA-5095E8CC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242" y="2748338"/>
            <a:ext cx="3265516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err="1"/>
              <a:t>Canibalolocost</a:t>
            </a:r>
            <a:endParaRPr lang="fr-FR" sz="3600" dirty="0"/>
          </a:p>
          <a:p>
            <a:pPr marL="0" indent="0" algn="ctr">
              <a:buNone/>
            </a:pPr>
            <a:r>
              <a:rPr lang="fr-FR" sz="3600" dirty="0" err="1"/>
              <a:t>SerbianFilm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50306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 où commencer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5772B-D49E-42D0-88CA-5095E8CC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9097" cy="4351338"/>
          </a:xfrm>
        </p:spPr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Web - </a:t>
            </a:r>
            <a:r>
              <a:rPr lang="fr-FR" dirty="0" err="1"/>
              <a:t>Dark</a:t>
            </a:r>
            <a:r>
              <a:rPr lang="fr-FR" dirty="0"/>
              <a:t> Web - </a:t>
            </a:r>
            <a:r>
              <a:rPr lang="fr-FR" dirty="0" err="1"/>
              <a:t>Dark</a:t>
            </a:r>
            <a:r>
              <a:rPr lang="fr-FR" dirty="0"/>
              <a:t> Net, différences et comment ça marche</a:t>
            </a:r>
          </a:p>
          <a:p>
            <a:endParaRPr lang="fr-FR" dirty="0"/>
          </a:p>
          <a:p>
            <a:r>
              <a:rPr lang="fr-FR" dirty="0"/>
              <a:t>Qu’est ce qu’on y trouve ? Mythe ou réalité ?</a:t>
            </a:r>
          </a:p>
          <a:p>
            <a:endParaRPr lang="fr-FR" dirty="0"/>
          </a:p>
          <a:p>
            <a:r>
              <a:rPr lang="fr-FR" dirty="0"/>
              <a:t>Se préparer pour l’expédition</a:t>
            </a:r>
          </a:p>
          <a:p>
            <a:endParaRPr lang="fr-FR" dirty="0"/>
          </a:p>
          <a:p>
            <a:r>
              <a:rPr lang="fr-FR" dirty="0"/>
              <a:t>En avant !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256791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 </a:t>
            </a:r>
            <a:r>
              <a:rPr lang="fr-FR" dirty="0" err="1"/>
              <a:t>Rooms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D947D4F-B7B1-4C22-9698-813897603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4155"/>
            <a:ext cx="12192000" cy="11866011"/>
          </a:xfrm>
        </p:spPr>
      </p:pic>
    </p:spTree>
    <p:extLst>
      <p:ext uri="{BB962C8B-B14F-4D97-AF65-F5344CB8AC3E}">
        <p14:creationId xmlns:p14="http://schemas.microsoft.com/office/powerpoint/2010/main" val="89475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 </a:t>
            </a:r>
            <a:r>
              <a:rPr lang="fr-FR" dirty="0" err="1"/>
              <a:t>Rooms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7A27155-9339-461C-806E-B8FAB2DE9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02" y="0"/>
            <a:ext cx="8467898" cy="6834804"/>
          </a:xfrm>
        </p:spPr>
      </p:pic>
    </p:spTree>
    <p:extLst>
      <p:ext uri="{BB962C8B-B14F-4D97-AF65-F5344CB8AC3E}">
        <p14:creationId xmlns:p14="http://schemas.microsoft.com/office/powerpoint/2010/main" val="274806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 </a:t>
            </a:r>
            <a:r>
              <a:rPr lang="fr-FR" dirty="0" err="1"/>
              <a:t>Rooms</a:t>
            </a:r>
            <a:r>
              <a:rPr lang="fr-FR" dirty="0"/>
              <a:t> – Peter Scully - </a:t>
            </a:r>
            <a:r>
              <a:rPr lang="fr-FR" i="1" dirty="0" err="1"/>
              <a:t>Daisy's</a:t>
            </a:r>
            <a:r>
              <a:rPr lang="fr-FR" i="1" dirty="0"/>
              <a:t> Destruction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1DED239-600D-4B86-9F3A-19BB4128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08" y="1825625"/>
            <a:ext cx="4495183" cy="4351338"/>
          </a:xfrm>
        </p:spPr>
      </p:pic>
    </p:spTree>
    <p:extLst>
      <p:ext uri="{BB962C8B-B14F-4D97-AF65-F5344CB8AC3E}">
        <p14:creationId xmlns:p14="http://schemas.microsoft.com/office/powerpoint/2010/main" val="336645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Mais en bien alors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353357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Hidden</a:t>
            </a:r>
            <a:r>
              <a:rPr lang="fr-FR" dirty="0"/>
              <a:t> Wiki et Link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88" y="1690688"/>
            <a:ext cx="5843823" cy="40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8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Radio et Streaming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98" y="1690688"/>
            <a:ext cx="5504301" cy="409958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24911" y="3689131"/>
            <a:ext cx="348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Streaming et live problème de Connexion ?</a:t>
            </a:r>
          </a:p>
        </p:txBody>
      </p:sp>
    </p:spTree>
    <p:extLst>
      <p:ext uri="{BB962C8B-B14F-4D97-AF65-F5344CB8AC3E}">
        <p14:creationId xmlns:p14="http://schemas.microsoft.com/office/powerpoint/2010/main" val="317958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Sociaux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412"/>
            <a:ext cx="5002973" cy="281417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79" y="196799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Julian </a:t>
            </a:r>
            <a:r>
              <a:rPr lang="fr-FR" dirty="0" err="1"/>
              <a:t>Assenge</a:t>
            </a:r>
            <a:r>
              <a:rPr lang="fr-FR" dirty="0"/>
              <a:t> - Wiki </a:t>
            </a:r>
            <a:r>
              <a:rPr lang="fr-FR" dirty="0" err="1"/>
              <a:t>Leaks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61" y="2360136"/>
            <a:ext cx="4571428" cy="304761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5" y="501760"/>
            <a:ext cx="4186815" cy="55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hackers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01044"/>
            <a:ext cx="7620000" cy="40005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419165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Anonymous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7" y="1535041"/>
            <a:ext cx="3888854" cy="388885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30" y="561778"/>
            <a:ext cx="2909588" cy="402493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395639" y="4620601"/>
            <a:ext cx="6245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/>
              <a:t>Grey Hat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/>
              <a:t>Pas de leaders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/>
              <a:t>Communications Cryptés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/>
              <a:t>Actes engagés (Charlie Hebdo, NSA/FBI et projet de loi)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687828" y="4572977"/>
            <a:ext cx="278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Masque de Guy </a:t>
            </a:r>
            <a:r>
              <a:rPr lang="fr-FR" sz="2000" i="1" dirty="0" err="1"/>
              <a:t>Fawkes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10046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Web - </a:t>
            </a:r>
            <a:r>
              <a:rPr lang="fr-FR" dirty="0" err="1"/>
              <a:t>Dark</a:t>
            </a:r>
            <a:r>
              <a:rPr lang="fr-FR" dirty="0"/>
              <a:t> Web - </a:t>
            </a:r>
            <a:r>
              <a:rPr lang="fr-FR" dirty="0" err="1"/>
              <a:t>Dark</a:t>
            </a:r>
            <a:r>
              <a:rPr lang="fr-FR" dirty="0"/>
              <a:t> Net</a:t>
            </a:r>
            <a:br>
              <a:rPr lang="fr-FR" dirty="0"/>
            </a:br>
            <a:r>
              <a:rPr lang="fr-FR" dirty="0"/>
              <a:t>Quelle différence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347583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Liberté d’expression et surveillance de masse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57" y="1690688"/>
            <a:ext cx="2284243" cy="228424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8312"/>
            <a:ext cx="2628097" cy="18992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54" y="1918886"/>
            <a:ext cx="3499945" cy="153806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18" y="4428565"/>
            <a:ext cx="4401207" cy="167245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92346" y="3832989"/>
            <a:ext cx="314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Surveillance de certains pays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117937" y="3542646"/>
            <a:ext cx="239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Liberté d’Information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011694" y="4049252"/>
            <a:ext cx="239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Lanceurs d’alerte</a:t>
            </a:r>
          </a:p>
          <a:p>
            <a:pPr algn="ctr"/>
            <a:r>
              <a:rPr lang="fr-FR" sz="2000" i="1" dirty="0"/>
              <a:t>Edward </a:t>
            </a:r>
            <a:r>
              <a:rPr lang="fr-FR" sz="2000" i="1" dirty="0" err="1"/>
              <a:t>Snowden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312533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Se préparer pour l’expédition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409133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9" y="2160168"/>
            <a:ext cx="2699586" cy="178622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08" y="1599013"/>
            <a:ext cx="3028950" cy="15144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07" y="1724580"/>
            <a:ext cx="2890345" cy="17462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8" y="4506825"/>
            <a:ext cx="1563852" cy="13930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42" y="4612780"/>
            <a:ext cx="4895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5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0" y="2606565"/>
            <a:ext cx="2209800" cy="1112619"/>
          </a:xfrm>
        </p:spPr>
        <p:txBody>
          <a:bodyPr/>
          <a:lstStyle/>
          <a:p>
            <a:pPr algn="ctr"/>
            <a:r>
              <a:rPr lang="fr-FR" dirty="0"/>
              <a:t>Conseils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2000841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En avant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1764356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232" y="2701158"/>
            <a:ext cx="3527535" cy="106006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Aller plus loin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</p:spTree>
    <p:extLst>
      <p:ext uri="{BB962C8B-B14F-4D97-AF65-F5344CB8AC3E}">
        <p14:creationId xmlns:p14="http://schemas.microsoft.com/office/powerpoint/2010/main" val="247301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Web et Indexation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C14F48-E8B2-44E9-8901-C66A538B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22" y="1815789"/>
            <a:ext cx="4058015" cy="293983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F2010F-8EC8-4A77-A374-007816D8EC9D}"/>
              </a:ext>
            </a:extLst>
          </p:cNvPr>
          <p:cNvSpPr txBox="1"/>
          <p:nvPr/>
        </p:nvSpPr>
        <p:spPr>
          <a:xfrm>
            <a:off x="6579219" y="3078936"/>
            <a:ext cx="436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Non Indexation = </a:t>
            </a:r>
            <a:r>
              <a:rPr lang="fr-FR" sz="2800" b="1" dirty="0" err="1"/>
              <a:t>Deep</a:t>
            </a:r>
            <a:r>
              <a:rPr lang="fr-FR" sz="2800" b="1" dirty="0"/>
              <a:t> Web</a:t>
            </a:r>
          </a:p>
          <a:p>
            <a:pPr algn="ctr"/>
            <a:r>
              <a:rPr lang="fr-FR" sz="2800" b="1" dirty="0"/>
              <a:t>car Web Inaccessible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F2010F-8EC8-4A77-A374-007816D8EC9D}"/>
              </a:ext>
            </a:extLst>
          </p:cNvPr>
          <p:cNvSpPr txBox="1"/>
          <p:nvPr/>
        </p:nvSpPr>
        <p:spPr>
          <a:xfrm>
            <a:off x="764882" y="5067440"/>
            <a:ext cx="439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Indexation Vs Référencement</a:t>
            </a:r>
          </a:p>
        </p:txBody>
      </p:sp>
    </p:spTree>
    <p:extLst>
      <p:ext uri="{BB962C8B-B14F-4D97-AF65-F5344CB8AC3E}">
        <p14:creationId xmlns:p14="http://schemas.microsoft.com/office/powerpoint/2010/main" val="37586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Web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34" y="1571096"/>
            <a:ext cx="1067890" cy="13117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9" y="1461785"/>
            <a:ext cx="2527720" cy="14210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57" y="805675"/>
            <a:ext cx="2763143" cy="27631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08" y="4031004"/>
            <a:ext cx="1413964" cy="141396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9" y="3835267"/>
            <a:ext cx="3790523" cy="18050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01" y="4129893"/>
            <a:ext cx="1315075" cy="131507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496634" y="3048330"/>
            <a:ext cx="1121229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Format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65984" y="2927762"/>
            <a:ext cx="1121229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Scripts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963875" y="2907209"/>
            <a:ext cx="224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Contenues Volumineux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25785" y="5458700"/>
            <a:ext cx="286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Contenue Privé et/ou dynamique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45895" y="5725981"/>
            <a:ext cx="1121229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IOT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870392" y="5645008"/>
            <a:ext cx="24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Nom de domaine</a:t>
            </a:r>
          </a:p>
        </p:txBody>
      </p:sp>
    </p:spTree>
    <p:extLst>
      <p:ext uri="{BB962C8B-B14F-4D97-AF65-F5344CB8AC3E}">
        <p14:creationId xmlns:p14="http://schemas.microsoft.com/office/powerpoint/2010/main" val="42844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Dark</a:t>
            </a:r>
            <a:r>
              <a:rPr lang="fr-FR" dirty="0"/>
              <a:t> Nets – L’accès à un web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5772B-D49E-42D0-88CA-5095E8CC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75" y="4992814"/>
            <a:ext cx="4182570" cy="107582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Dark</a:t>
            </a:r>
            <a:r>
              <a:rPr lang="fr-FR" dirty="0"/>
              <a:t> Web - Contenu</a:t>
            </a:r>
          </a:p>
          <a:p>
            <a:pPr marL="0" indent="0">
              <a:buNone/>
            </a:pPr>
            <a:r>
              <a:rPr lang="fr-FR" dirty="0" err="1"/>
              <a:t>Dark</a:t>
            </a:r>
            <a:r>
              <a:rPr lang="fr-FR" dirty="0"/>
              <a:t> Net - 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2488"/>
            <a:ext cx="4648200" cy="24935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42288" y="1593965"/>
            <a:ext cx="4456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DNS - Domain Name System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93" y="2185249"/>
            <a:ext cx="4445875" cy="2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Dark</a:t>
            </a:r>
            <a:r>
              <a:rPr lang="fr-FR" dirty="0"/>
              <a:t> Nets – Les Réseaux DNS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26" y="1690688"/>
            <a:ext cx="3301237" cy="1856946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61" y="1688514"/>
            <a:ext cx="2477471" cy="1856946"/>
          </a:xfrm>
        </p:spPr>
      </p:pic>
      <p:sp>
        <p:nvSpPr>
          <p:cNvPr id="11" name="ZoneTexte 10"/>
          <p:cNvSpPr txBox="1"/>
          <p:nvPr/>
        </p:nvSpPr>
        <p:spPr>
          <a:xfrm>
            <a:off x="3794234" y="4737577"/>
            <a:ext cx="4603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/>
              <a:t>Contenue du </a:t>
            </a:r>
            <a:r>
              <a:rPr lang="fr-FR" sz="2000" b="1" i="1" dirty="0" err="1"/>
              <a:t>Dark</a:t>
            </a:r>
            <a:r>
              <a:rPr lang="fr-FR" sz="2000" b="1" i="1" dirty="0"/>
              <a:t> Web sur un </a:t>
            </a:r>
            <a:r>
              <a:rPr lang="fr-FR" sz="2000" b="1" i="1" dirty="0" err="1"/>
              <a:t>Dark</a:t>
            </a:r>
            <a:r>
              <a:rPr lang="fr-FR" sz="2000" b="1" i="1" dirty="0"/>
              <a:t> Net : http://zqklwi4fecvo6ri.onion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12" y="4228229"/>
            <a:ext cx="3210364" cy="172658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1" y="3843366"/>
            <a:ext cx="2213082" cy="22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F435-08BA-4554-A2DD-8601D06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10" y="1750089"/>
            <a:ext cx="3208283" cy="3019206"/>
          </a:xfrm>
        </p:spPr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Web ≠ </a:t>
            </a:r>
            <a:br>
              <a:rPr lang="fr-FR" dirty="0"/>
            </a:br>
            <a:r>
              <a:rPr lang="fr-FR" dirty="0" err="1"/>
              <a:t>Dark</a:t>
            </a:r>
            <a:r>
              <a:rPr lang="fr-FR" dirty="0"/>
              <a:t> Web ≠ </a:t>
            </a:r>
            <a:br>
              <a:rPr lang="fr-FR" dirty="0"/>
            </a:br>
            <a:r>
              <a:rPr lang="fr-FR" dirty="0" err="1"/>
              <a:t>Dark</a:t>
            </a:r>
            <a:r>
              <a:rPr lang="fr-FR" dirty="0"/>
              <a:t> Nets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4F39-B32C-47A0-8345-6E78C2F36874}"/>
              </a:ext>
            </a:extLst>
          </p:cNvPr>
          <p:cNvSpPr/>
          <p:nvPr/>
        </p:nvSpPr>
        <p:spPr>
          <a:xfrm>
            <a:off x="0" y="6375400"/>
            <a:ext cx="12192000" cy="50800"/>
          </a:xfrm>
          <a:prstGeom prst="rect">
            <a:avLst/>
          </a:prstGeom>
          <a:solidFill>
            <a:srgbClr val="00E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AE68830-8B85-46AF-8BD0-F7A78EC2CDEB}"/>
              </a:ext>
            </a:extLst>
          </p:cNvPr>
          <p:cNvSpPr txBox="1">
            <a:spLocks/>
          </p:cNvSpPr>
          <p:nvPr/>
        </p:nvSpPr>
        <p:spPr>
          <a:xfrm>
            <a:off x="82550" y="6473824"/>
            <a:ext cx="4565650" cy="3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Dérive sur le </a:t>
            </a:r>
            <a:r>
              <a:rPr lang="fr-FR" sz="1800" dirty="0" err="1"/>
              <a:t>Deep</a:t>
            </a:r>
            <a:r>
              <a:rPr lang="fr-FR" sz="1800" dirty="0"/>
              <a:t> Web / </a:t>
            </a:r>
            <a:r>
              <a:rPr lang="fr-FR" sz="1800" dirty="0" err="1"/>
              <a:t>Dark</a:t>
            </a:r>
            <a:r>
              <a:rPr lang="fr-FR" sz="1800" dirty="0"/>
              <a:t>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12759-1CDF-4149-A3AB-53D81A336410}"/>
              </a:ext>
            </a:extLst>
          </p:cNvPr>
          <p:cNvSpPr txBox="1"/>
          <p:nvPr/>
        </p:nvSpPr>
        <p:spPr>
          <a:xfrm>
            <a:off x="3673475" y="6460092"/>
            <a:ext cx="48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Valentin GUILBAUD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5" y="105103"/>
            <a:ext cx="6702350" cy="6222673"/>
          </a:xfrm>
        </p:spPr>
      </p:pic>
    </p:spTree>
    <p:extLst>
      <p:ext uri="{BB962C8B-B14F-4D97-AF65-F5344CB8AC3E}">
        <p14:creationId xmlns:p14="http://schemas.microsoft.com/office/powerpoint/2010/main" val="275126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833</Words>
  <Application>Microsoft Office PowerPoint</Application>
  <PresentationFormat>Grand écran</PresentationFormat>
  <Paragraphs>217</Paragraphs>
  <Slides>35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Dérive sur le  Dark Web</vt:lpstr>
      <vt:lpstr>Par où commencer ?</vt:lpstr>
      <vt:lpstr>Deep Web - Dark Web - Dark Net Quelle différence ?</vt:lpstr>
      <vt:lpstr>Deep Web et Indexation</vt:lpstr>
      <vt:lpstr>Deep Web</vt:lpstr>
      <vt:lpstr>Présentation PowerPoint</vt:lpstr>
      <vt:lpstr>Dark Nets – L’accès à un web parallèle</vt:lpstr>
      <vt:lpstr>Dark Nets – Les Réseaux DNS</vt:lpstr>
      <vt:lpstr>Deep Web ≠  Dark Web ≠  Dark Nets</vt:lpstr>
      <vt:lpstr>Présentation PowerPoint</vt:lpstr>
      <vt:lpstr>Comment y accéder ?</vt:lpstr>
      <vt:lpstr>Tor – Entre DNS, IP et Encryption</vt:lpstr>
      <vt:lpstr>Tor Vs VPN</vt:lpstr>
      <vt:lpstr>Qu’est ce qu’on y trouve ? Mythe ou réalité ?</vt:lpstr>
      <vt:lpstr>Marketplace et Illégalité</vt:lpstr>
      <vt:lpstr>La Crypto-monnaie</vt:lpstr>
      <vt:lpstr>Logiciel malveillants et groupe de Hacking</vt:lpstr>
      <vt:lpstr>Pédopornographie</vt:lpstr>
      <vt:lpstr>Snuff Movies</vt:lpstr>
      <vt:lpstr>Red Rooms</vt:lpstr>
      <vt:lpstr>Red Rooms</vt:lpstr>
      <vt:lpstr>Red Rooms – Peter Scully - Daisy's Destruction</vt:lpstr>
      <vt:lpstr>Mais en bien alors ?</vt:lpstr>
      <vt:lpstr>Hidden Wiki et Link List</vt:lpstr>
      <vt:lpstr>Radio et Streaming</vt:lpstr>
      <vt:lpstr>Réseaux Sociaux</vt:lpstr>
      <vt:lpstr>Julian Assenge - Wiki Leaks</vt:lpstr>
      <vt:lpstr>Types de hackers</vt:lpstr>
      <vt:lpstr>Anonymous</vt:lpstr>
      <vt:lpstr>Liberté d’expression et surveillance de masse</vt:lpstr>
      <vt:lpstr>Se préparer pour l’expédition</vt:lpstr>
      <vt:lpstr>Les outils</vt:lpstr>
      <vt:lpstr>Conseils</vt:lpstr>
      <vt:lpstr>En avant …</vt:lpstr>
      <vt:lpstr>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Dérive sur le  Deep Web / Dark Web</dc:title>
  <dc:creator>Valentin GUILBAUD</dc:creator>
  <cp:lastModifiedBy>Valentin GUILBAUD</cp:lastModifiedBy>
  <cp:revision>34</cp:revision>
  <dcterms:created xsi:type="dcterms:W3CDTF">2020-02-26T00:51:52Z</dcterms:created>
  <dcterms:modified xsi:type="dcterms:W3CDTF">2021-01-11T19:33:06Z</dcterms:modified>
</cp:coreProperties>
</file>