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90"/>
  </p:normalViewPr>
  <p:slideViewPr>
    <p:cSldViewPr snapToGrid="0" snapToObjects="1">
      <p:cViewPr varScale="1">
        <p:scale>
          <a:sx n="130" d="100"/>
          <a:sy n="130" d="100"/>
        </p:scale>
        <p:origin x="-12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DCD770-7944-EB44-B3FB-7348FA49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4E7102A-6ECA-0A48-B424-43B20012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9E3DD6-219B-364B-8548-D326FCD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E99D412-4E41-7B4F-BD95-BE33DB6F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D338E31-BF2C-9347-B9C2-40093E3B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5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A88074-EFEB-3B40-A908-F43ACDF9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8B69088-12FA-3E4B-8E6F-D8A8B32D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CB5BD0-8F6D-8842-B9E0-208E77D6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3F37779-9C6F-4B45-9959-D77B56D8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ABE7E90-751E-C349-AEBF-A2A0337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8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73C4095-88AF-C64F-8440-0447D52E1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97F5A4E-6658-0844-951F-C84D877B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A2953F5-0152-A343-A814-0A55AFEA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65CCA6C-BF7A-494E-B41B-23DCA3B9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DF94F7-760A-0A42-80B9-32E5E85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0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100D1-ACF1-CF40-AA21-AAE6BA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BF679F7-DDAF-9141-B0E2-BEA8237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05E822E-13C1-FC4A-A72D-A260D013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8D2A8F-32F9-254E-BF9F-A84D5AB7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EC3EAEC-EE43-8E43-A28C-0ED58315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41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C2035C-4AFB-7C42-96CA-C2E281E1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09B8105-B734-8342-AD40-9B4897A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C72DA-CD45-614D-B8DE-98D5F0D9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A5751A1-7152-104B-B129-F0593842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720A584-4CC0-8640-9301-1A0D65D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6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029F1E-00E0-3C46-8E22-37543B10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4393403-B212-B84E-87F9-0E33AF33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EE4B4CF-FC1A-C74B-A88B-B04E7014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B842B1A-30CD-604F-8D9E-E2DE885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E1292E6-AB95-FF47-AFF0-4C93190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947B7EC-9AB8-5247-A5B4-F77BBF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8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E25FD7-13E9-CE49-B1C3-3D0DFA99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7B3B79-6E38-5344-8679-C295605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E8AAAAD-DE51-0C42-98D4-6DB526E0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692D06C-B920-A142-BB36-2D49C3DBE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DEBFB060-0FF8-4545-8FA2-46AF29751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87285CA-0399-AA41-8923-2CECA9C5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CA9467B-D840-AD4E-B844-E97ED6BD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A209DDE-30A9-6F44-9A55-C9C837D3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37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3A82A0-5E29-FB4D-B3C0-70D6E99F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EC01988-5A05-6E44-87CE-AC2DA613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24A0F4B-324A-DC43-AA4E-0506CD82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B11F2AA-AD6C-6942-944C-61EF54D9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7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46FE97-CF13-D747-9F69-BB498808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86DE7D6-0480-8548-A3AA-B8C77324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C358A5B1-5968-7B43-8E8F-0A69B53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88F793-1711-B14D-9D1B-FFBCBC3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C4224E9-57DB-4E41-B298-2AFB0913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8DB8DE0-D458-484E-BA98-E7BE9179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A74B19B-0A09-3546-B150-B20F10D4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DBA937B-476F-EB4E-B65B-D7615584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6DE8C40-6F50-C74F-A678-A9DFBF0E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2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2809CA-80F5-244A-8640-B9DE7CC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698718A-1BF5-3B45-B316-9B526B3A8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E69B0D0-D42A-7648-9042-2BCEAE34F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900CE6C-2E6E-704B-AE47-657DE2F8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810A071-9354-764B-A340-73015EC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19122B3-7AFB-F742-A8B1-71641043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3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9354B10-B3E3-BA46-8C3F-CE173984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0AF6EC0-1536-1444-8186-72ACEE9F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B42A88B-5DED-0B46-A6EB-B561AAD8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0D09-63E6-DD40-BA1F-86C3DF8AF2F1}" type="datetimeFigureOut">
              <a:rPr lang="es-CL" smtClean="0"/>
              <a:t>14-06-22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9FC248C-29D2-C843-9395-9F5490B5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5BBCF1B-861C-3145-92AA-4E993C4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1B98-D9D7-5744-8B3D-8A08266535B5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8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EBC1361E-AD48-CF42-84A7-88C18443C439}"/>
              </a:ext>
            </a:extLst>
          </p:cNvPr>
          <p:cNvCxnSpPr/>
          <p:nvPr/>
        </p:nvCxnSpPr>
        <p:spPr>
          <a:xfrm>
            <a:off x="1674055" y="1983546"/>
            <a:ext cx="8904849" cy="0"/>
          </a:xfrm>
          <a:prstGeom prst="straightConnector1">
            <a:avLst/>
          </a:prstGeom>
          <a:ln w="57150">
            <a:solidFill>
              <a:srgbClr val="00206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DA1B965A-5137-AC46-9D47-C539880A6929}"/>
              </a:ext>
            </a:extLst>
          </p:cNvPr>
          <p:cNvCxnSpPr/>
          <p:nvPr/>
        </p:nvCxnSpPr>
        <p:spPr>
          <a:xfrm>
            <a:off x="1862093" y="5315027"/>
            <a:ext cx="8904849" cy="0"/>
          </a:xfrm>
          <a:prstGeom prst="straightConnector1">
            <a:avLst/>
          </a:prstGeom>
          <a:ln w="57150">
            <a:solidFill>
              <a:srgbClr val="00206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 abajo 6">
            <a:extLst>
              <a:ext uri="{FF2B5EF4-FFF2-40B4-BE49-F238E27FC236}">
                <a16:creationId xmlns:a16="http://schemas.microsoft.com/office/drawing/2014/main" xmlns="" id="{5F352D96-5A2B-2140-AFCF-C5A5CFB21ADC}"/>
              </a:ext>
            </a:extLst>
          </p:cNvPr>
          <p:cNvSpPr/>
          <p:nvPr/>
        </p:nvSpPr>
        <p:spPr>
          <a:xfrm>
            <a:off x="1674055" y="928468"/>
            <a:ext cx="506437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xmlns="" id="{8C1DCF2C-EE82-D042-916E-0F9B45A5BBC0}"/>
              </a:ext>
            </a:extLst>
          </p:cNvPr>
          <p:cNvSpPr/>
          <p:nvPr/>
        </p:nvSpPr>
        <p:spPr>
          <a:xfrm>
            <a:off x="2455747" y="4225727"/>
            <a:ext cx="506437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xmlns="" id="{1CE85BF9-9E47-7542-9258-3CE34D1FC40E}"/>
              </a:ext>
            </a:extLst>
          </p:cNvPr>
          <p:cNvSpPr/>
          <p:nvPr/>
        </p:nvSpPr>
        <p:spPr>
          <a:xfrm>
            <a:off x="5808080" y="4273334"/>
            <a:ext cx="506437" cy="6893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abajo 9">
            <a:extLst>
              <a:ext uri="{FF2B5EF4-FFF2-40B4-BE49-F238E27FC236}">
                <a16:creationId xmlns:a16="http://schemas.microsoft.com/office/drawing/2014/main" xmlns="" id="{3D84077C-5C17-D940-BA88-205B03457BF7}"/>
              </a:ext>
            </a:extLst>
          </p:cNvPr>
          <p:cNvSpPr/>
          <p:nvPr/>
        </p:nvSpPr>
        <p:spPr>
          <a:xfrm>
            <a:off x="9634024" y="928467"/>
            <a:ext cx="506437" cy="6893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060C829-1E07-FF4E-AE96-F0097342217A}"/>
              </a:ext>
            </a:extLst>
          </p:cNvPr>
          <p:cNvSpPr txBox="1"/>
          <p:nvPr/>
        </p:nvSpPr>
        <p:spPr>
          <a:xfrm>
            <a:off x="5284105" y="3649507"/>
            <a:ext cx="237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Evento ocurre (1)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073A3D1D-DE1B-7C43-9622-78AAFE3100B2}"/>
              </a:ext>
            </a:extLst>
          </p:cNvPr>
          <p:cNvSpPr txBox="1"/>
          <p:nvPr/>
        </p:nvSpPr>
        <p:spPr>
          <a:xfrm>
            <a:off x="9079360" y="176763"/>
            <a:ext cx="277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Evento no ocurre (0)</a:t>
            </a: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xmlns="" id="{C0B87E12-F56C-3946-A620-7B2C887D8275}"/>
              </a:ext>
            </a:extLst>
          </p:cNvPr>
          <p:cNvSpPr/>
          <p:nvPr/>
        </p:nvSpPr>
        <p:spPr>
          <a:xfrm rot="5400000">
            <a:off x="4255944" y="4021890"/>
            <a:ext cx="323557" cy="3417513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714F07A-2FE1-AC41-8DCF-44F5C7D8AEAB}"/>
              </a:ext>
            </a:extLst>
          </p:cNvPr>
          <p:cNvSpPr txBox="1"/>
          <p:nvPr/>
        </p:nvSpPr>
        <p:spPr>
          <a:xfrm>
            <a:off x="2835750" y="5935673"/>
            <a:ext cx="316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Tiempo hasta el evento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xmlns="" id="{01741BBE-1CA2-5E4E-B0BB-54366FD43BC8}"/>
              </a:ext>
            </a:extLst>
          </p:cNvPr>
          <p:cNvSpPr/>
          <p:nvPr/>
        </p:nvSpPr>
        <p:spPr>
          <a:xfrm rot="5400000">
            <a:off x="5736788" y="-1635716"/>
            <a:ext cx="385485" cy="8004518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D4C79F1F-DDD0-3E4A-AE69-85D05909A3A1}"/>
              </a:ext>
            </a:extLst>
          </p:cNvPr>
          <p:cNvSpPr/>
          <p:nvPr/>
        </p:nvSpPr>
        <p:spPr>
          <a:xfrm>
            <a:off x="2760080" y="25859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sz="2400" b="1" smtClean="0"/>
              <a:t>Tiempo </a:t>
            </a:r>
            <a:r>
              <a:rPr lang="es-CL" sz="2400" b="1" dirty="0"/>
              <a:t>sin ocurrir el evento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6" y="1983546"/>
            <a:ext cx="1613805" cy="6692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" y="5315027"/>
            <a:ext cx="1671215" cy="693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992" y="2033424"/>
            <a:ext cx="1458546" cy="6048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6556" flipV="1">
            <a:off x="6326426" y="4194614"/>
            <a:ext cx="1436283" cy="1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3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Macintosh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Macbook</dc:creator>
  <cp:lastModifiedBy>Anonimo Gallardo</cp:lastModifiedBy>
  <cp:revision>16</cp:revision>
  <dcterms:created xsi:type="dcterms:W3CDTF">2022-01-28T10:01:46Z</dcterms:created>
  <dcterms:modified xsi:type="dcterms:W3CDTF">2022-06-14T19:32:59Z</dcterms:modified>
</cp:coreProperties>
</file>