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5"/>
  </p:notesMasterIdLst>
  <p:handoutMasterIdLst>
    <p:handoutMasterId r:id="rId6"/>
  </p:handoutMasterIdLst>
  <p:sldIdLst>
    <p:sldId id="908" r:id="rId3"/>
    <p:sldId id="904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Andrés Gallard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  <a:srgbClr val="06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6101" autoAdjust="0"/>
    <p:restoredTop sz="95313" autoAdjust="0"/>
  </p:normalViewPr>
  <p:slideViewPr>
    <p:cSldViewPr>
      <p:cViewPr>
        <p:scale>
          <a:sx n="118" d="100"/>
          <a:sy n="118" d="100"/>
        </p:scale>
        <p:origin x="144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14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8C14-C132-46BF-BF65-E96FBFC482CF}" type="datetimeFigureOut">
              <a:rPr lang="es-ES" smtClean="0"/>
              <a:pPr/>
              <a:t>3/4/22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04AFE-A1A9-41B3-B3DD-F2417532B01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423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88070-F370-4345-9ACD-652C7C47202F}" type="datetimeFigureOut">
              <a:rPr lang="es-ES" smtClean="0"/>
              <a:pPr/>
              <a:t>3/4/22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B92F-4983-4616-BC23-B8A998B279B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85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357301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03-04-22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48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59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BD57-98EA-E947-ACDA-52D522BA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7AA7E-DC71-0242-AD80-DB1231B2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435A6-8AAA-5D4F-83EE-919BE3A0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9F39C-AF4E-F14A-8B8E-F80B9902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D13E9-B00D-3145-A62E-52AB252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3662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B6FB-62C0-2942-A65A-2FFC7674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26173-2E93-5F42-8C00-DA065E01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2F1E0-FB11-6243-BF84-1773DBFA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02ED9-3E85-C044-BAB7-B793B5D6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DD0D1-A0F3-014A-A08B-EF584D1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52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7E4D1-A6BA-AF4B-8B4C-87179690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0FCFC-9361-894D-941A-06A23D12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3F8E2-0D42-4744-8D0C-A1711AAE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95298-892C-1748-BB56-930E6799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BC229-7FEC-A145-81BA-B27121A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6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7C11-0027-7344-8089-58967D02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410A1-D61A-1C47-8112-714666E9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57BB1-A40F-A64E-9024-B8C7872C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E72A3-CE90-C04F-BA64-464959E5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83ED3-D5E8-594C-95D5-02B6BC0A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09B86A-80AB-FE4D-9E05-D1D64A69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565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F25DB-99C5-FC40-AFB2-F2BF5792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EEC6AC-4980-B04F-ACE6-BC69C34A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A5ED1E-6C90-BA48-A613-323F8FDB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B4CD8C-28F4-994D-821C-49E33861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27C3CA-8908-724B-8E77-F97B5838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8364D9-3477-7E4E-8B32-2D84784D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95DF6-64EF-9849-994B-FB125019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FD1292-5C79-0B4C-BD95-959F9BE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518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9FFB-FB4C-3949-AC1F-3EABCB22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AC6FE5-EBF6-E446-96D8-CDF5FEA8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2F7788-05BA-054B-9ADB-6636F7F7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0DD330-2FA1-5245-92F4-D496301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266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5416A1-053E-714D-A397-CC9FD7A5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6AF55C-6841-7A4F-B103-AA3D046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4ED722-8E50-1443-A2B1-80BCE37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90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7BB47-AEE1-F345-A546-8E5A0615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5DA9-423F-094C-BED5-53644ECB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F3CC4C-CF5B-0241-8BB6-2862E87D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BEE0B-5298-0444-8A70-77BB91C4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22A980-AF1B-A241-8D52-02E918E2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AA4ED-8E57-DF46-8A23-0C9AE1E6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89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5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2D36B-3CA2-D442-85BC-B3C4042C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23183-FBC5-E24F-B4DA-B6B46B5BA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11F780-8D0E-7941-8806-AFA0031A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4C8AD-75CE-0347-8B0D-A4623A17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E46D56-6F37-604B-9FBF-CFF62C8D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5605F-9C0E-8543-A35A-8E1CDA24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54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7AB4-1D60-F842-8204-C1C7BA06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06D096-CB62-8345-A551-E4F55568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048F3-3C97-7C4C-9EF9-702DAB7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9D9EB-12CD-1F4E-9383-17EBA14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AE65F-4FD7-AB4E-AB4C-E87EAAE8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615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6B7512-8EB3-014F-AE59-0148471B7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B4576-481A-B84C-899B-0DBE3987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BBDD8-6AE3-CF46-9085-A5ECEC9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59334-3CC5-E642-985A-8DB724A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9E73D-E3D1-0846-8511-909CF80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56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03-04-22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52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03-04-22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96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03-04-22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9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03-04-22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0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03-04-22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14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03-04-22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03-04-22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71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8229600" cy="42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07504" y="6021288"/>
            <a:ext cx="8892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2843808" y="6309320"/>
            <a:ext cx="6228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200" b="1" kern="120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Genes y genomas</a:t>
            </a:r>
            <a:r>
              <a:rPr lang="es-ES" sz="1200" b="1" kern="1200" baseline="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 </a:t>
            </a:r>
            <a:r>
              <a:rPr lang="mr-IN" sz="1200" b="1" kern="1200" baseline="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–</a:t>
            </a:r>
            <a:r>
              <a:rPr lang="es-ES_tradnl" sz="1200" b="1" kern="1200" baseline="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 2022 -</a:t>
            </a:r>
            <a:r>
              <a:rPr lang="es-ES" sz="1200" b="1" kern="1200" baseline="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 Dr. José Gallardo</a:t>
            </a:r>
            <a:endParaRPr lang="es-ES_tradnl" sz="1200" kern="1200" dirty="0">
              <a:solidFill>
                <a:srgbClr val="1C314B"/>
              </a:solidFill>
              <a:effectLst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8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A8E30F-8AB6-8946-B003-13CD7AE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F3FD3E-58A4-DF47-A5D6-459792D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7B730-8E6D-384E-9D72-07565411E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0825-0057-A048-BAEF-23A9167FC5BB}" type="datetimeFigureOut">
              <a:rPr lang="es-CL" smtClean="0"/>
              <a:t>03-04-22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D3D4E-47E0-0641-AB27-340470EEA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C9142-0677-8440-9B21-6BF5F1D0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2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2DE64D7-B2AA-9342-A9D5-467901AD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" y="476672"/>
            <a:ext cx="9171039" cy="4920509"/>
          </a:xfrm>
          <a:prstGeom prst="rect">
            <a:avLst/>
          </a:prstGeom>
        </p:spPr>
      </p:pic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C4DF1588-0B7B-4249-8C27-2CD2F66F312A}"/>
              </a:ext>
            </a:extLst>
          </p:cNvPr>
          <p:cNvSpPr/>
          <p:nvPr/>
        </p:nvSpPr>
        <p:spPr>
          <a:xfrm>
            <a:off x="51613" y="476672"/>
            <a:ext cx="1728192" cy="24953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A7121C4-E9E9-2E42-87BA-9E21FEB02004}"/>
              </a:ext>
            </a:extLst>
          </p:cNvPr>
          <p:cNvSpPr/>
          <p:nvPr/>
        </p:nvSpPr>
        <p:spPr>
          <a:xfrm>
            <a:off x="6677285" y="575443"/>
            <a:ext cx="936104" cy="504056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4643597-0D3B-A14A-96CF-01BA39DE5161}"/>
              </a:ext>
            </a:extLst>
          </p:cNvPr>
          <p:cNvSpPr/>
          <p:nvPr/>
        </p:nvSpPr>
        <p:spPr>
          <a:xfrm>
            <a:off x="6372200" y="1952099"/>
            <a:ext cx="203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F84E30F-C542-364A-93E7-FA23300C4EF3}"/>
              </a:ext>
            </a:extLst>
          </p:cNvPr>
          <p:cNvSpPr/>
          <p:nvPr/>
        </p:nvSpPr>
        <p:spPr>
          <a:xfrm>
            <a:off x="6265590" y="2985362"/>
            <a:ext cx="258571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Comentarios</a:t>
            </a:r>
          </a:p>
          <a:p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>
                <a:solidFill>
                  <a:schemeClr val="tx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Códigos de</a:t>
            </a:r>
          </a:p>
          <a:p>
            <a:r>
              <a:rPr lang="es-ES" sz="2400" b="1" dirty="0">
                <a:solidFill>
                  <a:schemeClr val="tx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programación</a:t>
            </a:r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D7DF25AE-9100-B04B-B4CE-B967288BF737}"/>
              </a:ext>
            </a:extLst>
          </p:cNvPr>
          <p:cNvSpPr/>
          <p:nvPr/>
        </p:nvSpPr>
        <p:spPr>
          <a:xfrm>
            <a:off x="5580112" y="1789500"/>
            <a:ext cx="467248" cy="7868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2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8EAACFF-6564-7946-9E5F-562A317F37C1}"/>
              </a:ext>
            </a:extLst>
          </p:cNvPr>
          <p:cNvSpPr/>
          <p:nvPr/>
        </p:nvSpPr>
        <p:spPr>
          <a:xfrm>
            <a:off x="6574211" y="119797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Ejecutar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89DFA8-124E-D443-9E6D-6DB88CBC4B92}"/>
              </a:ext>
            </a:extLst>
          </p:cNvPr>
          <p:cNvCxnSpPr>
            <a:cxnSpLocks/>
          </p:cNvCxnSpPr>
          <p:nvPr/>
        </p:nvCxnSpPr>
        <p:spPr>
          <a:xfrm flipH="1" flipV="1">
            <a:off x="3394039" y="3159586"/>
            <a:ext cx="2762436" cy="6258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143EB32-3309-2744-94E6-455E558A3ECA}"/>
              </a:ext>
            </a:extLst>
          </p:cNvPr>
          <p:cNvCxnSpPr>
            <a:cxnSpLocks/>
          </p:cNvCxnSpPr>
          <p:nvPr/>
        </p:nvCxnSpPr>
        <p:spPr>
          <a:xfrm flipH="1">
            <a:off x="1779805" y="3300380"/>
            <a:ext cx="4376671" cy="66989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1594E49-4440-0640-A74A-70251B7E06E8}"/>
              </a:ext>
            </a:extLst>
          </p:cNvPr>
          <p:cNvCxnSpPr>
            <a:cxnSpLocks/>
          </p:cNvCxnSpPr>
          <p:nvPr/>
        </p:nvCxnSpPr>
        <p:spPr>
          <a:xfrm flipH="1" flipV="1">
            <a:off x="1619672" y="4202845"/>
            <a:ext cx="4536805" cy="112775"/>
          </a:xfrm>
          <a:prstGeom prst="straightConnector1">
            <a:avLst/>
          </a:prstGeom>
          <a:ln>
            <a:solidFill>
              <a:srgbClr val="0B14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D18E0B2-368F-2943-B92B-2099AD23247F}"/>
              </a:ext>
            </a:extLst>
          </p:cNvPr>
          <p:cNvCxnSpPr>
            <a:cxnSpLocks/>
          </p:cNvCxnSpPr>
          <p:nvPr/>
        </p:nvCxnSpPr>
        <p:spPr>
          <a:xfrm flipH="1">
            <a:off x="1619672" y="4315618"/>
            <a:ext cx="4427688" cy="60873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B21EC23-19A0-6F43-A649-28D30240BA81}"/>
              </a:ext>
            </a:extLst>
          </p:cNvPr>
          <p:cNvSpPr/>
          <p:nvPr/>
        </p:nvSpPr>
        <p:spPr>
          <a:xfrm>
            <a:off x="51613" y="10734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 script</a:t>
            </a:r>
          </a:p>
        </p:txBody>
      </p:sp>
    </p:spTree>
    <p:extLst>
      <p:ext uri="{BB962C8B-B14F-4D97-AF65-F5344CB8AC3E}">
        <p14:creationId xmlns:p14="http://schemas.microsoft.com/office/powerpoint/2010/main" val="30677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9144000" cy="558470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A62A06F-6913-374F-B566-A0F882FA74C0}"/>
              </a:ext>
            </a:extLst>
          </p:cNvPr>
          <p:cNvSpPr/>
          <p:nvPr/>
        </p:nvSpPr>
        <p:spPr>
          <a:xfrm>
            <a:off x="2123728" y="310031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D0BC19-6CC2-E847-81C2-48AB63CF1586}"/>
              </a:ext>
            </a:extLst>
          </p:cNvPr>
          <p:cNvSpPr/>
          <p:nvPr/>
        </p:nvSpPr>
        <p:spPr>
          <a:xfrm>
            <a:off x="6012160" y="296181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BC0EDE0-783A-2D43-9DCB-3FC87E651661}"/>
              </a:ext>
            </a:extLst>
          </p:cNvPr>
          <p:cNvSpPr/>
          <p:nvPr/>
        </p:nvSpPr>
        <p:spPr>
          <a:xfrm>
            <a:off x="1920343" y="472514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6C8B1630-0D4F-DE4A-93C2-4979E19ABEAC}"/>
              </a:ext>
            </a:extLst>
          </p:cNvPr>
          <p:cNvSpPr/>
          <p:nvPr/>
        </p:nvSpPr>
        <p:spPr>
          <a:xfrm>
            <a:off x="1799692" y="188640"/>
            <a:ext cx="554461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L" sz="2800" b="1" dirty="0">
                <a:solidFill>
                  <a:schemeClr val="tx1">
                    <a:lumMod val="10000"/>
                  </a:schemeClr>
                </a:solidFill>
                <a:latin typeface="Calibri"/>
                <a:cs typeface="Calibri"/>
              </a:rPr>
              <a:t>EXPLORAR R STUDIO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C42BE5-6B58-6A44-8337-4F1A32B5B73C}"/>
              </a:ext>
            </a:extLst>
          </p:cNvPr>
          <p:cNvSpPr/>
          <p:nvPr/>
        </p:nvSpPr>
        <p:spPr>
          <a:xfrm>
            <a:off x="4932040" y="5589240"/>
            <a:ext cx="406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Files,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Packages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7DB6FAAE-B61B-7E46-99CD-3CAB4946DBE7}"/>
              </a:ext>
            </a:extLst>
          </p:cNvPr>
          <p:cNvSpPr/>
          <p:nvPr/>
        </p:nvSpPr>
        <p:spPr>
          <a:xfrm>
            <a:off x="135093" y="1096450"/>
            <a:ext cx="4051987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D036ECC-ACBD-E845-B932-2190EA0E1026}"/>
              </a:ext>
            </a:extLst>
          </p:cNvPr>
          <p:cNvSpPr/>
          <p:nvPr/>
        </p:nvSpPr>
        <p:spPr>
          <a:xfrm>
            <a:off x="8020137" y="1276470"/>
            <a:ext cx="720080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8FA6D47-8273-C447-B7B7-219A0322B532}"/>
              </a:ext>
            </a:extLst>
          </p:cNvPr>
          <p:cNvSpPr/>
          <p:nvPr/>
        </p:nvSpPr>
        <p:spPr>
          <a:xfrm>
            <a:off x="478425" y="77322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Barra de herramientas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E88667-F791-1349-99AE-5A252BD9FB9D}"/>
              </a:ext>
            </a:extLst>
          </p:cNvPr>
          <p:cNvSpPr/>
          <p:nvPr/>
        </p:nvSpPr>
        <p:spPr>
          <a:xfrm>
            <a:off x="7586227" y="90200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B8CCE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19563</TotalTime>
  <Words>31</Words>
  <Application>Microsoft Macintosh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Tema de Office</vt:lpstr>
      <vt:lpstr>Diseño personalizado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naty</dc:creator>
  <cp:lastModifiedBy>Macbook</cp:lastModifiedBy>
  <cp:revision>1991</cp:revision>
  <cp:lastPrinted>2022-03-12T14:25:43Z</cp:lastPrinted>
  <dcterms:created xsi:type="dcterms:W3CDTF">2013-05-31T12:01:04Z</dcterms:created>
  <dcterms:modified xsi:type="dcterms:W3CDTF">2022-04-04T02:48:34Z</dcterms:modified>
</cp:coreProperties>
</file>