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4"/>
  </p:notesMasterIdLst>
  <p:handoutMasterIdLst>
    <p:handoutMasterId r:id="rId5"/>
  </p:handoutMasterIdLst>
  <p:sldIdLst>
    <p:sldId id="908" r:id="rId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Andrés Gallard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200"/>
    <a:srgbClr val="06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6101" autoAdjust="0"/>
    <p:restoredTop sz="95313" autoAdjust="0"/>
  </p:normalViewPr>
  <p:slideViewPr>
    <p:cSldViewPr>
      <p:cViewPr>
        <p:scale>
          <a:sx n="157" d="100"/>
          <a:sy n="157" d="100"/>
        </p:scale>
        <p:origin x="1216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3144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88C14-C132-46BF-BF65-E96FBFC482CF}" type="datetimeFigureOut">
              <a:rPr lang="es-ES" smtClean="0"/>
              <a:pPr/>
              <a:t>14/4/23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04AFE-A1A9-41B3-B3DD-F2417532B01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423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88070-F370-4345-9ACD-652C7C47202F}" type="datetimeFigureOut">
              <a:rPr lang="es-ES" smtClean="0"/>
              <a:pPr/>
              <a:t>14/4/23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1B92F-4983-4616-BC23-B8A998B279B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85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357301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16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14-04-23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48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59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BBD57-98EA-E947-ACDA-52D522BA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97AA7E-DC71-0242-AD80-DB1231B2E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435A6-8AAA-5D4F-83EE-919BE3A0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14-04-23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D9F39C-AF4E-F14A-8B8E-F80B9902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0D13E9-B00D-3145-A62E-52AB252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3662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EB6FB-62C0-2942-A65A-2FFC7674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26173-2E93-5F42-8C00-DA065E01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2F1E0-FB11-6243-BF84-1773DBFA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14-04-23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702ED9-3E85-C044-BAB7-B793B5D6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DD0D1-A0F3-014A-A08B-EF584D1F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552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7E4D1-A6BA-AF4B-8B4C-87179690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0FCFC-9361-894D-941A-06A23D12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3F8E2-0D42-4744-8D0C-A1711AAE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14-04-23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95298-892C-1748-BB56-930E6799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BC229-7FEC-A145-81BA-B27121A2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166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97C11-0027-7344-8089-58967D02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410A1-D61A-1C47-8112-714666E9B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C57BB1-A40F-A64E-9024-B8C7872C8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5E72A3-CE90-C04F-BA64-464959E5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14-04-23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83ED3-D5E8-594C-95D5-02B6BC0A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09B86A-80AB-FE4D-9E05-D1D64A69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5652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F25DB-99C5-FC40-AFB2-F2BF5792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EEC6AC-4980-B04F-ACE6-BC69C34A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A5ED1E-6C90-BA48-A613-323F8FDB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B4CD8C-28F4-994D-821C-49E33861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27C3CA-8908-724B-8E77-F97B58389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8364D9-3477-7E4E-8B32-2D84784D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14-04-23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A95DF6-64EF-9849-994B-FB125019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FD1292-5C79-0B4C-BD95-959F9BE5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5181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9FFB-FB4C-3949-AC1F-3EABCB22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AC6FE5-EBF6-E446-96D8-CDF5FEA8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14-04-23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2F7788-05BA-054B-9ADB-6636F7F7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0DD330-2FA1-5245-92F4-D496301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7266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5416A1-053E-714D-A397-CC9FD7A5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14-04-23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6AF55C-6841-7A4F-B103-AA3D046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4ED722-8E50-1443-A2B1-80BCE37F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90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7BB47-AEE1-F345-A546-8E5A0615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F5DA9-423F-094C-BED5-53644ECB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F3CC4C-CF5B-0241-8BB6-2862E87DE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BEE0B-5298-0444-8A70-77BB91C4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14-04-23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22A980-AF1B-A241-8D52-02E918E2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AA4ED-8E57-DF46-8A23-0C9AE1E6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689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85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2D36B-3CA2-D442-85BC-B3C4042C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23183-FBC5-E24F-B4DA-B6B46B5BA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11F780-8D0E-7941-8806-AFA0031A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4C8AD-75CE-0347-8B0D-A4623A17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14-04-23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E46D56-6F37-604B-9FBF-CFF62C8D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5605F-9C0E-8543-A35A-8E1CDA24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541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7AB4-1D60-F842-8204-C1C7BA06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06D096-CB62-8345-A551-E4F555680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048F3-3C97-7C4C-9EF9-702DAB7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14-04-23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9D9EB-12CD-1F4E-9383-17EBA143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AE65F-4FD7-AB4E-AB4C-E87EAAE8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6155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6B7512-8EB3-014F-AE59-0148471B7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EB4576-481A-B84C-899B-0DBE39877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BBDD8-6AE3-CF46-9085-A5ECEC93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0825-0057-A048-BAEF-23A9167FC5BB}" type="datetimeFigureOut">
              <a:rPr lang="es-CL" smtClean="0"/>
              <a:t>14-04-23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59334-3CC5-E642-985A-8DB724A1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9E73D-E3D1-0846-8511-909CF80F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568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14-04-23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523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14-04-23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96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14-04-23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198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14-04-23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208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14-04-23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145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14-04-23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39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570EF6-35BD-429C-AD19-EEB06D4394A7}" type="datetimeFigureOut">
              <a:rPr lang="es-CL" smtClean="0"/>
              <a:pPr/>
              <a:t>14-04-23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37ECD3-5AE7-4B6A-8CEA-F7FD76CCABB4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719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1628800"/>
            <a:ext cx="8229600" cy="420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cxnSp>
        <p:nvCxnSpPr>
          <p:cNvPr id="8" name="7 Conector recto"/>
          <p:cNvCxnSpPr/>
          <p:nvPr userDrawn="1"/>
        </p:nvCxnSpPr>
        <p:spPr>
          <a:xfrm>
            <a:off x="107504" y="6021288"/>
            <a:ext cx="88924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6124339"/>
            <a:ext cx="1152128" cy="601110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2843808" y="6309320"/>
            <a:ext cx="6228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200" b="1" kern="1200" dirty="0">
                <a:solidFill>
                  <a:srgbClr val="1C314B"/>
                </a:solidFill>
                <a:effectLst/>
                <a:latin typeface="Calibri"/>
                <a:ea typeface="+mn-ea"/>
                <a:cs typeface="Calibri"/>
              </a:rPr>
              <a:t>Genes y genomas</a:t>
            </a:r>
            <a:r>
              <a:rPr lang="es-ES" sz="1200" b="1" kern="1200" baseline="0" dirty="0">
                <a:solidFill>
                  <a:srgbClr val="1C314B"/>
                </a:solidFill>
                <a:effectLst/>
                <a:latin typeface="Calibri"/>
                <a:ea typeface="+mn-ea"/>
                <a:cs typeface="Calibri"/>
              </a:rPr>
              <a:t> </a:t>
            </a:r>
            <a:r>
              <a:rPr lang="mr-IN" sz="1200" b="1" kern="1200" baseline="0" dirty="0">
                <a:solidFill>
                  <a:srgbClr val="1C314B"/>
                </a:solidFill>
                <a:effectLst/>
                <a:latin typeface="Calibri"/>
                <a:ea typeface="+mn-ea"/>
                <a:cs typeface="Calibri"/>
              </a:rPr>
              <a:t>–</a:t>
            </a:r>
            <a:r>
              <a:rPr lang="es-ES_tradnl" sz="1200" b="1" kern="1200" baseline="0" dirty="0">
                <a:solidFill>
                  <a:srgbClr val="1C314B"/>
                </a:solidFill>
                <a:effectLst/>
                <a:latin typeface="Calibri"/>
                <a:ea typeface="+mn-ea"/>
                <a:cs typeface="Calibri"/>
              </a:rPr>
              <a:t> 2022 -</a:t>
            </a:r>
            <a:r>
              <a:rPr lang="es-ES" sz="1200" b="1" kern="1200" baseline="0" dirty="0">
                <a:solidFill>
                  <a:srgbClr val="1C314B"/>
                </a:solidFill>
                <a:effectLst/>
                <a:latin typeface="Calibri"/>
                <a:ea typeface="+mn-ea"/>
                <a:cs typeface="Calibri"/>
              </a:rPr>
              <a:t> Dr. José Gallardo</a:t>
            </a:r>
            <a:endParaRPr lang="es-ES_tradnl" sz="1200" kern="1200" dirty="0">
              <a:solidFill>
                <a:srgbClr val="1C314B"/>
              </a:solidFill>
              <a:effectLst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8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A8E30F-8AB6-8946-B003-13CD7AEF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F3FD3E-58A4-DF47-A5D6-459792DA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7B730-8E6D-384E-9D72-07565411E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10825-0057-A048-BAEF-23A9167FC5BB}" type="datetimeFigureOut">
              <a:rPr lang="es-CL" smtClean="0"/>
              <a:t>14-04-23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D3D4E-47E0-0641-AB27-340470EEA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C9142-0677-8440-9B21-6BF5F1D09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C5F17-1EFA-1744-8C7B-1E6C6DC3653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52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BF0858-E41C-E14E-8558-2AAC90B7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195324"/>
            <a:ext cx="1162881" cy="116288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124B5A5-FEF5-0442-A818-B72D791B7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651" y="1735905"/>
            <a:ext cx="1027311" cy="10273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27DFF3D-4AE0-C34E-9E76-D54DD916D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99" y="1600335"/>
            <a:ext cx="1162881" cy="1162881"/>
          </a:xfrm>
          <a:prstGeom prst="rect">
            <a:avLst/>
          </a:prstGeom>
        </p:spPr>
      </p:pic>
      <p:sp>
        <p:nvSpPr>
          <p:cNvPr id="9" name="Flecha a la derecha con muesca 8">
            <a:extLst>
              <a:ext uri="{FF2B5EF4-FFF2-40B4-BE49-F238E27FC236}">
                <a16:creationId xmlns:a16="http://schemas.microsoft.com/office/drawing/2014/main" id="{845DD8A2-7497-2D4A-BAF6-32E7931D2AE3}"/>
              </a:ext>
            </a:extLst>
          </p:cNvPr>
          <p:cNvSpPr/>
          <p:nvPr/>
        </p:nvSpPr>
        <p:spPr>
          <a:xfrm>
            <a:off x="2876016" y="2564902"/>
            <a:ext cx="1169498" cy="4798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21E05AE-64F6-C94A-8C4E-40883E2B1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306" y="3297219"/>
            <a:ext cx="1032166" cy="959092"/>
          </a:xfrm>
          <a:prstGeom prst="rect">
            <a:avLst/>
          </a:prstGeom>
        </p:spPr>
      </p:pic>
      <p:pic>
        <p:nvPicPr>
          <p:cNvPr id="1026" name="Picture 2" descr="Read Rectangular Text Data • readr">
            <a:extLst>
              <a:ext uri="{FF2B5EF4-FFF2-40B4-BE49-F238E27FC236}">
                <a16:creationId xmlns:a16="http://schemas.microsoft.com/office/drawing/2014/main" id="{CB2A0A5D-D9E3-FB4E-96A1-F4BE4D8F7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83" y="2102885"/>
            <a:ext cx="1344538" cy="15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79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B8CCE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19591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Diseño personalizado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naty</dc:creator>
  <cp:lastModifiedBy>Yovanessa Alejandra Arrué González</cp:lastModifiedBy>
  <cp:revision>1996</cp:revision>
  <cp:lastPrinted>2022-03-12T14:25:43Z</cp:lastPrinted>
  <dcterms:created xsi:type="dcterms:W3CDTF">2013-05-31T12:01:04Z</dcterms:created>
  <dcterms:modified xsi:type="dcterms:W3CDTF">2023-04-15T01:26:24Z</dcterms:modified>
</cp:coreProperties>
</file>