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923" r:id="rId2"/>
    <p:sldId id="924" r:id="rId3"/>
    <p:sldId id="925" r:id="rId4"/>
    <p:sldId id="926" r:id="rId5"/>
    <p:sldId id="927" r:id="rId6"/>
    <p:sldId id="928" r:id="rId7"/>
    <p:sldId id="929" r:id="rId8"/>
    <p:sldId id="9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2331"/>
  </p:normalViewPr>
  <p:slideViewPr>
    <p:cSldViewPr snapToGrid="0" snapToObjects="1">
      <p:cViewPr varScale="1">
        <p:scale>
          <a:sx n="104" d="100"/>
          <a:sy n="104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7BA8A1DA-17F4-4E49-9612-8CDD86365984}"/>
              </a:ext>
            </a:extLst>
          </p:cNvPr>
          <p:cNvSpPr/>
          <p:nvPr/>
        </p:nvSpPr>
        <p:spPr>
          <a:xfrm rot="5400000">
            <a:off x="3764429" y="850435"/>
            <a:ext cx="707886" cy="24503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68EF68-D037-234C-B0CE-3BA91B7BA3AB}"/>
              </a:ext>
            </a:extLst>
          </p:cNvPr>
          <p:cNvSpPr txBox="1"/>
          <p:nvPr/>
        </p:nvSpPr>
        <p:spPr>
          <a:xfrm>
            <a:off x="3531512" y="172164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343025" y="1890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1213934" y="1721645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D4B957-C3B1-604F-8B0F-DD92FA37D000}"/>
              </a:ext>
            </a:extLst>
          </p:cNvPr>
          <p:cNvSpPr txBox="1"/>
          <p:nvPr/>
        </p:nvSpPr>
        <p:spPr>
          <a:xfrm>
            <a:off x="5504785" y="1722300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funcion(…)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CBE13469-273F-3E4A-A609-79137980CB43}"/>
              </a:ext>
            </a:extLst>
          </p:cNvPr>
          <p:cNvSpPr/>
          <p:nvPr/>
        </p:nvSpPr>
        <p:spPr>
          <a:xfrm rot="5400000">
            <a:off x="1767809" y="3045350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E303FD-EFEE-5E47-B969-62A26CFB19AA}"/>
              </a:ext>
            </a:extLst>
          </p:cNvPr>
          <p:cNvSpPr txBox="1"/>
          <p:nvPr/>
        </p:nvSpPr>
        <p:spPr>
          <a:xfrm>
            <a:off x="1534892" y="347013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423863" y="3629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5E78C-5904-4344-8F44-C8236A013718}"/>
              </a:ext>
            </a:extLst>
          </p:cNvPr>
          <p:cNvSpPr txBox="1"/>
          <p:nvPr/>
        </p:nvSpPr>
        <p:spPr>
          <a:xfrm>
            <a:off x="54758" y="3470137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7E41C-7E9C-BC43-B30B-5A3C4A9874D8}"/>
              </a:ext>
            </a:extLst>
          </p:cNvPr>
          <p:cNvSpPr txBox="1"/>
          <p:nvPr/>
        </p:nvSpPr>
        <p:spPr>
          <a:xfrm>
            <a:off x="2944500" y="349049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funcion(1)</a:t>
            </a: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C8832031-4D24-FE40-A88A-7222E832CB58}"/>
              </a:ext>
            </a:extLst>
          </p:cNvPr>
          <p:cNvSpPr/>
          <p:nvPr/>
        </p:nvSpPr>
        <p:spPr>
          <a:xfrm rot="5400000">
            <a:off x="5637675" y="3045353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9B79B5-E146-8345-89E4-8357118D7813}"/>
              </a:ext>
            </a:extLst>
          </p:cNvPr>
          <p:cNvSpPr txBox="1"/>
          <p:nvPr/>
        </p:nvSpPr>
        <p:spPr>
          <a:xfrm>
            <a:off x="5421407" y="3490493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43B86-568F-544E-B89D-039C116A192A}"/>
              </a:ext>
            </a:extLst>
          </p:cNvPr>
          <p:cNvSpPr txBox="1"/>
          <p:nvPr/>
        </p:nvSpPr>
        <p:spPr>
          <a:xfrm>
            <a:off x="6813982" y="349656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Funcion(2)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7B35694-96D7-1E43-A5B6-355452825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9050"/>
              </p:ext>
            </p:extLst>
          </p:nvPr>
        </p:nvGraphicFramePr>
        <p:xfrm>
          <a:off x="266773" y="2031201"/>
          <a:ext cx="34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8EFDDFA-67FE-ED48-AA00-F5C5ADD1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37061"/>
              </p:ext>
            </p:extLst>
          </p:nvPr>
        </p:nvGraphicFramePr>
        <p:xfrm>
          <a:off x="6077022" y="1306984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F9C99-DFAE-434B-8C99-B322369ACF80}"/>
              </a:ext>
            </a:extLst>
          </p:cNvPr>
          <p:cNvSpPr txBox="1"/>
          <p:nvPr/>
        </p:nvSpPr>
        <p:spPr>
          <a:xfrm>
            <a:off x="508283" y="4505474"/>
            <a:ext cx="315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gather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(”Mes”,”TºC”,2:4)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94E4CC-D4A2-A44F-B48D-04AABDA01F08}"/>
              </a:ext>
            </a:extLst>
          </p:cNvPr>
          <p:cNvSpPr txBox="1"/>
          <p:nvPr/>
        </p:nvSpPr>
        <p:spPr>
          <a:xfrm>
            <a:off x="6024827" y="4505475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spread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(”Mes”,”TºC”)</a:t>
            </a: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955EA81B-7411-A34E-9DBE-94569C9681DC}"/>
              </a:ext>
            </a:extLst>
          </p:cNvPr>
          <p:cNvSpPr/>
          <p:nvPr/>
        </p:nvSpPr>
        <p:spPr>
          <a:xfrm>
            <a:off x="4155192" y="1923866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29262DCA-1164-854F-9186-E82A388CCDF5}"/>
              </a:ext>
            </a:extLst>
          </p:cNvPr>
          <p:cNvSpPr/>
          <p:nvPr/>
        </p:nvSpPr>
        <p:spPr>
          <a:xfrm flipH="1">
            <a:off x="4142558" y="2604924"/>
            <a:ext cx="104357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9800C4-3CD3-8C4D-A2FD-F57C485664B3}"/>
              </a:ext>
            </a:extLst>
          </p:cNvPr>
          <p:cNvSpPr/>
          <p:nvPr/>
        </p:nvSpPr>
        <p:spPr>
          <a:xfrm>
            <a:off x="3955880" y="1267960"/>
            <a:ext cx="179869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gather(…)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7CC8458-3BFC-1641-BB55-82D38D911A10}"/>
              </a:ext>
            </a:extLst>
          </p:cNvPr>
          <p:cNvSpPr/>
          <p:nvPr/>
        </p:nvSpPr>
        <p:spPr>
          <a:xfrm>
            <a:off x="3904969" y="3311135"/>
            <a:ext cx="184960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spread(…)</a:t>
            </a:r>
          </a:p>
        </p:txBody>
      </p:sp>
    </p:spTree>
    <p:extLst>
      <p:ext uri="{BB962C8B-B14F-4D97-AF65-F5344CB8AC3E}">
        <p14:creationId xmlns:p14="http://schemas.microsoft.com/office/powerpoint/2010/main" val="14592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9637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946723" y="977647"/>
            <a:ext cx="3668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select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(Mes, TºC)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8805F31-94D2-8A43-9E4B-498B1975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63689"/>
              </p:ext>
            </p:extLst>
          </p:nvPr>
        </p:nvGraphicFramePr>
        <p:xfrm>
          <a:off x="6313060" y="1967055"/>
          <a:ext cx="139763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54580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412153" y="906209"/>
            <a:ext cx="393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filter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(País=“Chile”)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B767109-F191-4541-A0EA-D219E05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5300"/>
              </p:ext>
            </p:extLst>
          </p:nvPr>
        </p:nvGraphicFramePr>
        <p:xfrm>
          <a:off x="5900736" y="2518235"/>
          <a:ext cx="27187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55902"/>
              </p:ext>
            </p:extLst>
          </p:nvPr>
        </p:nvGraphicFramePr>
        <p:xfrm>
          <a:off x="4806675" y="2096752"/>
          <a:ext cx="3929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1255204">
                  <a:extLst>
                    <a:ext uri="{9D8B030D-6E8A-4147-A177-3AD203B41FA5}">
                      <a16:colId xmlns:a16="http://schemas.microsoft.com/office/drawing/2014/main" val="416577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Fahrenheit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99163" y="991934"/>
            <a:ext cx="586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mutate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(Fahrenheit=(TºC*1.8)+32)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416306" y="3125294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7091"/>
              </p:ext>
            </p:extLst>
          </p:nvPr>
        </p:nvGraphicFramePr>
        <p:xfrm>
          <a:off x="361789" y="2096753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5984"/>
              </p:ext>
            </p:extLst>
          </p:nvPr>
        </p:nvGraphicFramePr>
        <p:xfrm>
          <a:off x="5136274" y="1693135"/>
          <a:ext cx="2674748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1982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90835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5454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47275" y="386282"/>
            <a:ext cx="587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grup_by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(País)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%&gt;% 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       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summarize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(n=n(),</a:t>
            </a: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	               promedio=mean(TºC))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519174" y="2748496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8145"/>
              </p:ext>
            </p:extLst>
          </p:nvPr>
        </p:nvGraphicFramePr>
        <p:xfrm>
          <a:off x="345188" y="1759175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7" name="Flecha derecha 6">
            <a:extLst>
              <a:ext uri="{FF2B5EF4-FFF2-40B4-BE49-F238E27FC236}">
                <a16:creationId xmlns:a16="http://schemas.microsoft.com/office/drawing/2014/main" id="{61FF21F2-B401-A440-B8B4-FF0E53B8A315}"/>
              </a:ext>
            </a:extLst>
          </p:cNvPr>
          <p:cNvSpPr/>
          <p:nvPr/>
        </p:nvSpPr>
        <p:spPr>
          <a:xfrm rot="5400000">
            <a:off x="6403901" y="4597366"/>
            <a:ext cx="67829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054D25-97BF-5347-9F52-04AABFBE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92142"/>
              </p:ext>
            </p:extLst>
          </p:nvPr>
        </p:nvGraphicFramePr>
        <p:xfrm>
          <a:off x="1929029" y="5205910"/>
          <a:ext cx="5416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1415015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132590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15,7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8876"/>
              </p:ext>
            </p:extLst>
          </p:nvPr>
        </p:nvGraphicFramePr>
        <p:xfrm>
          <a:off x="930975" y="1274870"/>
          <a:ext cx="27336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63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905931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2F3CF65-237F-AB42-8D5E-D08C4D80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16476"/>
              </p:ext>
            </p:extLst>
          </p:nvPr>
        </p:nvGraphicFramePr>
        <p:xfrm>
          <a:off x="5537836" y="1246700"/>
          <a:ext cx="250329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19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29579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778314D-2C16-EC49-992C-2FE62E2B5ACC}"/>
              </a:ext>
            </a:extLst>
          </p:cNvPr>
          <p:cNvSpPr/>
          <p:nvPr/>
        </p:nvSpPr>
        <p:spPr>
          <a:xfrm>
            <a:off x="4464769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01F8A56-ADC2-FA48-B72E-2EAB0D5AC6E3}"/>
              </a:ext>
            </a:extLst>
          </p:cNvPr>
          <p:cNvSpPr/>
          <p:nvPr/>
        </p:nvSpPr>
        <p:spPr>
          <a:xfrm rot="16200000">
            <a:off x="4479873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6D19D6E-8452-7C43-8E14-E36C327E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5053"/>
              </p:ext>
            </p:extLst>
          </p:nvPr>
        </p:nvGraphicFramePr>
        <p:xfrm>
          <a:off x="562981" y="4267012"/>
          <a:ext cx="339813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800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60C66C4-DC57-D546-B5B8-1C4A49429319}"/>
              </a:ext>
            </a:extLst>
          </p:cNvPr>
          <p:cNvSpPr/>
          <p:nvPr/>
        </p:nvSpPr>
        <p:spPr>
          <a:xfrm>
            <a:off x="195234" y="3336557"/>
            <a:ext cx="413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left_join(tb1, tb2, by = "Index")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2E851E-8A96-634C-B146-D23B097C3A74}"/>
              </a:ext>
            </a:extLst>
          </p:cNvPr>
          <p:cNvSpPr txBox="1"/>
          <p:nvPr/>
        </p:nvSpPr>
        <p:spPr>
          <a:xfrm>
            <a:off x="1498894" y="76576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tb1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54960B-44E1-5547-83CC-D923AC17B882}"/>
              </a:ext>
            </a:extLst>
          </p:cNvPr>
          <p:cNvSpPr txBox="1"/>
          <p:nvPr/>
        </p:nvSpPr>
        <p:spPr>
          <a:xfrm>
            <a:off x="6257929" y="76576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tb2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AFD915-785A-C94E-9637-1BD4BE8EE868}"/>
              </a:ext>
            </a:extLst>
          </p:cNvPr>
          <p:cNvSpPr/>
          <p:nvPr/>
        </p:nvSpPr>
        <p:spPr>
          <a:xfrm>
            <a:off x="4795766" y="3336556"/>
            <a:ext cx="411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full_join(tb1, tb2, by = "Index") 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2F94C0C-D7D9-554E-B828-ACAF08844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4102"/>
              </p:ext>
            </p:extLst>
          </p:nvPr>
        </p:nvGraphicFramePr>
        <p:xfrm>
          <a:off x="5051373" y="4052927"/>
          <a:ext cx="33981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5</a:t>
                      </a:r>
                      <a:endParaRPr lang="es-CL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NA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5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4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4DF3B9-44F9-BD4A-9E37-B541AD16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7312"/>
            <a:ext cx="2076622" cy="2076622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6980E8FF-58D4-3443-9867-2E14AB9C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6" y="1067312"/>
            <a:ext cx="3148917" cy="472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05B266-47D2-7F44-AAED-D18E53E7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15211"/>
            <a:ext cx="2175476" cy="21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413</Words>
  <Application>Microsoft Macintosh PowerPoint</Application>
  <PresentationFormat>Presentación en pantalla (4:3)</PresentationFormat>
  <Paragraphs>266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Yovanessa Alejandra Arrué González</cp:lastModifiedBy>
  <cp:revision>274</cp:revision>
  <dcterms:created xsi:type="dcterms:W3CDTF">2016-09-25T14:14:37Z</dcterms:created>
  <dcterms:modified xsi:type="dcterms:W3CDTF">2023-04-17T00:43:48Z</dcterms:modified>
</cp:coreProperties>
</file>