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0"/>
    <p:restoredTop sz="94672"/>
  </p:normalViewPr>
  <p:slideViewPr>
    <p:cSldViewPr snapToGrid="0">
      <p:cViewPr varScale="1">
        <p:scale>
          <a:sx n="111" d="100"/>
          <a:sy n="111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17AD-4420-ECD6-19A1-307AD1660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75042-82C8-A348-8334-DC9DC696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E435-FD2C-49A3-D4DF-34F97BDF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2852-BF15-AD77-298E-73F31EAE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DBD3-5BCC-A722-D09D-83F6995D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7547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1C84-5542-B06F-044F-59159E5F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D05E5-C02E-6603-F14F-901436F4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D2DB-9A36-831F-B9BA-FBFC6320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3AAB-EF81-7C22-D69A-D3CF1956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7DF1-B75A-AE9B-A9FB-46947C1F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752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B9907-2F24-8C74-F281-FD2D094AF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D6532-BC42-7829-B7C6-2DDAE3CFC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2F8F-C1C0-64F1-A5EA-2774FC6E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04EE-E77F-229C-361D-A8444A86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25E5-1EC8-279E-CAC7-DAAAF149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629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D92-DD8F-3EDF-CD02-1DDC32B9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3B2F-7A6C-D517-7D34-E363F059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B9D3-4319-4269-0B25-D5E80B51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7F9D-E22A-1E29-F235-96CAF97A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8981-E42B-49FD-3264-62FC5DF8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2065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2C7A-99FA-8774-7024-FB3FE7FF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7BFAE-6D9E-4598-B5B3-E53A8E86F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4AC8-DCD0-1E7E-DD9D-E568AAE2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51E7-CF56-ADF2-F610-48EE3750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D21C-2016-E3ED-48A4-81A565C8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891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966E-EF67-1897-77D0-EC700B85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0260-2AE7-FB76-9E6B-776AA74B3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0144D-BB34-4779-A8BD-D31D6BD30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2B553-22EC-92D1-1F69-13736130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B4740-6AAC-AB57-87BF-D085C5C5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1A8BD-0973-57D7-01D3-0579C9A0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430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BCB2-A4FF-5A2A-0949-56CD275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46D02-1CEA-4507-909E-531F5D7A7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16C64-336F-CA6F-B805-491E522E8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A9656-5DE3-0176-3ABA-CDF50B5FB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E6E78-53A0-DFF0-5092-D49BA8E07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75F4-B3AC-050A-E288-EABF37AD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D5738-9EA9-C549-BFEF-542F4BFF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6F076-F72C-36AB-63A6-A2F22151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1909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8C2A-10A9-2EC9-AAD8-83702401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2E635-3F2D-71D4-2954-ECE7ED2B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57FB4-7E54-0BE3-F7BE-8AA05159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4DD7B-93AC-753C-9763-FDA84F45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8376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2AEAF-3FA7-A6DE-808E-D7420C78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B1D25-2CB7-A4D4-C15A-0044CAB2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71888-61BA-0663-4F4C-8A158D11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70157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6ADA-0EE2-06AB-0CE4-09F4A07C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5B49-B471-D30F-DB29-A9BF3621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13561-C7B2-58D6-A6B6-89A075EC6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A2D0D-03F0-3795-D10C-D86EC4F2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E140F-E853-09E6-8D43-789DF8A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D160D-246C-3FB5-8FBF-D5C871C6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8815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74F7-021F-3E69-8712-E57E46E4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03387-1CC4-5C44-36B0-2F508D5C9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A61A8-8C41-E6AE-D106-7A182954B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9E498-4344-C739-B93A-B94F31D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0E0AC-237B-FBE3-16DB-09EA291B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7F9A3-8EEF-148F-A6C6-4D46FC96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4087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8CEE9-6D81-6FE2-F427-A7B3A458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BA76-932E-8A81-9629-AB228CAD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95FDF-D29C-85FA-5662-02FEBFB8C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DBF8-8DF4-134C-AE4C-FF1AC9C589F1}" type="datetimeFigureOut">
              <a:rPr lang="en-CL" smtClean="0"/>
              <a:t>29-04-23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7AF4-58BE-B974-20B1-6A7F937EA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35AA1-4CD3-63C3-462C-B95EAD421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D307-CBC7-054F-93CF-A4C3FED9DFE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203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F66558-C965-BFBA-CF36-8AD26747FC69}"/>
              </a:ext>
            </a:extLst>
          </p:cNvPr>
          <p:cNvCxnSpPr>
            <a:cxnSpLocks/>
          </p:cNvCxnSpPr>
          <p:nvPr/>
        </p:nvCxnSpPr>
        <p:spPr>
          <a:xfrm flipV="1">
            <a:off x="2514606" y="1654204"/>
            <a:ext cx="0" cy="3386426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F7D0F740-6295-8138-2836-E72BC8E67114}"/>
              </a:ext>
            </a:extLst>
          </p:cNvPr>
          <p:cNvSpPr/>
          <p:nvPr/>
        </p:nvSpPr>
        <p:spPr>
          <a:xfrm>
            <a:off x="2548890" y="1680210"/>
            <a:ext cx="3006090" cy="2823836"/>
          </a:xfrm>
          <a:custGeom>
            <a:avLst/>
            <a:gdLst>
              <a:gd name="connsiteX0" fmla="*/ 0 w 3006090"/>
              <a:gd name="connsiteY0" fmla="*/ 2777490 h 2823836"/>
              <a:gd name="connsiteX1" fmla="*/ 1714500 w 3006090"/>
              <a:gd name="connsiteY1" fmla="*/ 2446020 h 2823836"/>
              <a:gd name="connsiteX2" fmla="*/ 3006090 w 3006090"/>
              <a:gd name="connsiteY2" fmla="*/ 0 h 2823836"/>
              <a:gd name="connsiteX3" fmla="*/ 3006090 w 3006090"/>
              <a:gd name="connsiteY3" fmla="*/ 0 h 2823836"/>
              <a:gd name="connsiteX4" fmla="*/ 3006090 w 3006090"/>
              <a:gd name="connsiteY4" fmla="*/ 0 h 282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090" h="2823836">
                <a:moveTo>
                  <a:pt x="0" y="2777490"/>
                </a:moveTo>
                <a:cubicBezTo>
                  <a:pt x="606742" y="2843212"/>
                  <a:pt x="1213485" y="2908935"/>
                  <a:pt x="1714500" y="2446020"/>
                </a:cubicBezTo>
                <a:cubicBezTo>
                  <a:pt x="2215515" y="1983105"/>
                  <a:pt x="3006090" y="0"/>
                  <a:pt x="3006090" y="0"/>
                </a:cubicBezTo>
                <a:lnTo>
                  <a:pt x="3006090" y="0"/>
                </a:lnTo>
                <a:lnTo>
                  <a:pt x="3006090" y="0"/>
                </a:ln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FAF627-BE88-FB08-E6BF-11F2699497F2}"/>
              </a:ext>
            </a:extLst>
          </p:cNvPr>
          <p:cNvSpPr/>
          <p:nvPr/>
        </p:nvSpPr>
        <p:spPr>
          <a:xfrm>
            <a:off x="3879080" y="1938100"/>
            <a:ext cx="17330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D48CF3-A613-37E8-4B60-AA6C095A89ED}"/>
              </a:ext>
            </a:extLst>
          </p:cNvPr>
          <p:cNvCxnSpPr>
            <a:cxnSpLocks/>
          </p:cNvCxnSpPr>
          <p:nvPr/>
        </p:nvCxnSpPr>
        <p:spPr>
          <a:xfrm>
            <a:off x="2503176" y="5040630"/>
            <a:ext cx="5415832" cy="0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4943A4-ACE8-06E4-5235-3B265E5DE2A0}"/>
              </a:ext>
            </a:extLst>
          </p:cNvPr>
          <p:cNvSpPr/>
          <p:nvPr/>
        </p:nvSpPr>
        <p:spPr>
          <a:xfrm>
            <a:off x="1636656" y="1192538"/>
            <a:ext cx="173304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Tiempo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80183-1BD4-F80E-FEA2-517BA6BC4CDB}"/>
              </a:ext>
            </a:extLst>
          </p:cNvPr>
          <p:cNvSpPr/>
          <p:nvPr/>
        </p:nvSpPr>
        <p:spPr>
          <a:xfrm>
            <a:off x="2635061" y="5189953"/>
            <a:ext cx="528394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Complejidad de un documento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82E97-0FAE-CF8D-A508-717D6C8BC068}"/>
              </a:ext>
            </a:extLst>
          </p:cNvPr>
          <p:cNvSpPr/>
          <p:nvPr/>
        </p:nvSpPr>
        <p:spPr>
          <a:xfrm>
            <a:off x="5646407" y="1654203"/>
            <a:ext cx="2295459" cy="330641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E484EB-E364-7FD4-61F9-2BF83DEDF946}"/>
              </a:ext>
            </a:extLst>
          </p:cNvPr>
          <p:cNvSpPr/>
          <p:nvPr/>
        </p:nvSpPr>
        <p:spPr>
          <a:xfrm>
            <a:off x="7681634" y="2279200"/>
            <a:ext cx="239217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Markdown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Latex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FDA45F6-CB57-481B-EF8E-5A480669CB7E}"/>
              </a:ext>
            </a:extLst>
          </p:cNvPr>
          <p:cNvSpPr/>
          <p:nvPr/>
        </p:nvSpPr>
        <p:spPr>
          <a:xfrm flipH="1">
            <a:off x="2526036" y="2687031"/>
            <a:ext cx="9007791" cy="2556756"/>
          </a:xfrm>
          <a:prstGeom prst="arc">
            <a:avLst>
              <a:gd name="adj1" fmla="val 14287389"/>
              <a:gd name="adj2" fmla="val 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4CDA89-2801-249E-AC1D-36F4C3C32D55}"/>
              </a:ext>
            </a:extLst>
          </p:cNvPr>
          <p:cNvSpPr/>
          <p:nvPr/>
        </p:nvSpPr>
        <p:spPr>
          <a:xfrm>
            <a:off x="5634978" y="3124530"/>
            <a:ext cx="22781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Automatización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Reproducibilidad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Múltiples formatos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1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E14D8B-0BCD-3C85-1C6F-1DF51730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4531"/>
            <a:ext cx="7772400" cy="201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6EAAE1-8CDF-8A56-5CBD-04B7103B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61" y="3225147"/>
            <a:ext cx="3745738" cy="3312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58290-6BA2-3E20-7E7C-CA606579C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272" y="3225147"/>
            <a:ext cx="3632928" cy="33121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ED6B6D-6F72-0744-5E00-F01F5E9B8DE1}"/>
              </a:ext>
            </a:extLst>
          </p:cNvPr>
          <p:cNvSpPr/>
          <p:nvPr/>
        </p:nvSpPr>
        <p:spPr>
          <a:xfrm>
            <a:off x="4762875" y="2763482"/>
            <a:ext cx="24833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Opciones de Open</a:t>
            </a:r>
            <a:endParaRPr lang="en-US" sz="2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05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964E17-4DB0-1EB2-B785-2E2FA6CD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30" y="1627810"/>
            <a:ext cx="4436110" cy="3312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EBF40-5679-4194-E148-98158975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" y="1015871"/>
            <a:ext cx="5164829" cy="3924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1BD7-F3A8-94DA-832F-4628C8D32AC6}"/>
              </a:ext>
            </a:extLst>
          </p:cNvPr>
          <p:cNvSpPr txBox="1"/>
          <p:nvPr/>
        </p:nvSpPr>
        <p:spPr>
          <a:xfrm>
            <a:off x="1654493" y="907255"/>
            <a:ext cx="2734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L" dirty="0"/>
              <a:t>theme: "Malmoe"</a:t>
            </a:r>
          </a:p>
          <a:p>
            <a:pPr algn="ctr"/>
            <a:r>
              <a:rPr lang="en-CL" dirty="0"/>
              <a:t>colortheme: "seahorse"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43E52-D78E-7C6D-18AE-CF163272B6D8}"/>
              </a:ext>
            </a:extLst>
          </p:cNvPr>
          <p:cNvSpPr txBox="1"/>
          <p:nvPr/>
        </p:nvSpPr>
        <p:spPr>
          <a:xfrm>
            <a:off x="7918133" y="815816"/>
            <a:ext cx="2837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L" dirty="0"/>
              <a:t>theme: "AnnArbor"</a:t>
            </a:r>
          </a:p>
          <a:p>
            <a:pPr algn="ctr"/>
            <a:r>
              <a:rPr lang="en-CL" dirty="0"/>
              <a:t>colortheme: "wolverine"</a:t>
            </a:r>
          </a:p>
        </p:txBody>
      </p:sp>
    </p:spTree>
    <p:extLst>
      <p:ext uri="{BB962C8B-B14F-4D97-AF65-F5344CB8AC3E}">
        <p14:creationId xmlns:p14="http://schemas.microsoft.com/office/powerpoint/2010/main" val="173923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35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luz gallardo sepúlveda</dc:creator>
  <cp:lastModifiedBy>Jose Gallardo Matus</cp:lastModifiedBy>
  <cp:revision>5</cp:revision>
  <dcterms:created xsi:type="dcterms:W3CDTF">2023-04-23T15:01:18Z</dcterms:created>
  <dcterms:modified xsi:type="dcterms:W3CDTF">2023-04-29T12:12:47Z</dcterms:modified>
</cp:coreProperties>
</file>