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05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93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0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12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06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0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66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65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4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22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AD9EE-5348-4D2D-976C-4311684F6FE4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2EB6-FBE9-442B-B31E-60414A31A7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66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" r="11615"/>
          <a:stretch/>
        </p:blipFill>
        <p:spPr>
          <a:xfrm>
            <a:off x="1" y="811850"/>
            <a:ext cx="6221338" cy="56886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49338" y="461473"/>
            <a:ext cx="1817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FF0000"/>
                </a:solidFill>
              </a:rPr>
              <a:t>DOS DIMENSIONES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299933" y="473296"/>
            <a:ext cx="1862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FF0000"/>
                </a:solidFill>
              </a:rPr>
              <a:t>TRES DIMENSIONES</a:t>
            </a:r>
            <a:endParaRPr lang="es-ES" sz="1600" b="1" dirty="0">
              <a:solidFill>
                <a:srgbClr val="FF0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10" y="886402"/>
            <a:ext cx="5269939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69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angelica rueda</dc:creator>
  <cp:lastModifiedBy>angelica rueda</cp:lastModifiedBy>
  <cp:revision>2</cp:revision>
  <dcterms:created xsi:type="dcterms:W3CDTF">2023-07-22T00:46:32Z</dcterms:created>
  <dcterms:modified xsi:type="dcterms:W3CDTF">2023-07-22T00:49:28Z</dcterms:modified>
</cp:coreProperties>
</file>