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CD770-7944-EB44-B3FB-7348FA49A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7102A-6ECA-0A48-B424-43B20012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E3DD6-219B-364B-8548-D326FCD1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9D412-4E41-7B4F-BD95-BE33DB6F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38E31-BF2C-9347-B9C2-40093E3B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54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88074-EFEB-3B40-A908-F43ACDF9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B69088-12FA-3E4B-8E6F-D8A8B32D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CB5BD0-8F6D-8842-B9E0-208E77D6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F37779-9C6F-4B45-9959-D77B56D8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E7E90-751E-C349-AEBF-A2A0337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83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3C4095-88AF-C64F-8440-0447D52E1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7F5A4E-6658-0844-951F-C84D877B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953F5-0152-A343-A814-0A55AFEA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CCA6C-BF7A-494E-B41B-23DCA3B9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F94F7-760A-0A42-80B9-32E5E85D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0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00D1-ACF1-CF40-AA21-AAE6BA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679F7-DDAF-9141-B0E2-BEA8237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E822E-13C1-FC4A-A72D-A260D013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D2A8F-32F9-254E-BF9F-A84D5AB7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3EAEC-EE43-8E43-A28C-0ED58315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411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2035C-4AFB-7C42-96CA-C2E281E1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9B8105-B734-8342-AD40-9B4897A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C72DA-CD45-614D-B8DE-98D5F0D9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751A1-7152-104B-B129-F0593842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0A584-4CC0-8640-9301-1A0D65D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36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9F1E-00E0-3C46-8E22-37543B10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93403-B212-B84E-87F9-0E33AF33C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4B4CF-FC1A-C74B-A88B-B04E7014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842B1A-30CD-604F-8D9E-E2DE885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292E6-AB95-FF47-AFF0-4C93190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47B7EC-9AB8-5247-A5B4-F77BBF3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28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25FD7-13E9-CE49-B1C3-3D0DFA99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B3B79-6E38-5344-8679-C295605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8AAAAD-DE51-0C42-98D4-6DB526E0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92D06C-B920-A142-BB36-2D49C3DBE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BFB060-0FF8-4545-8FA2-46AF29751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7285CA-0399-AA41-8923-2CECA9C5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A9467B-D840-AD4E-B844-E97ED6BD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209DDE-30A9-6F44-9A55-C9C837D3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37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A82A0-5E29-FB4D-B3C0-70D6E99F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C01988-5A05-6E44-87CE-AC2DA613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4A0F4B-324A-DC43-AA4E-0506CD82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11F2AA-AD6C-6942-944C-61EF54D9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07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46FE97-CF13-D747-9F69-BB498808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6DE7D6-0480-8548-A3AA-B8C77324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58A5B1-5968-7B43-8E8F-0A69B53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8F793-1711-B14D-9D1B-FFBCBC3F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224E9-57DB-4E41-B298-2AFB0913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B8DE0-D458-484E-BA98-E7BE9179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4B19B-0A09-3546-B150-B20F10D4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A937B-476F-EB4E-B65B-D7615584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DE8C40-6F50-C74F-A678-A9DFBF0E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29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09CA-80F5-244A-8640-B9DE7CCE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98718A-1BF5-3B45-B316-9B526B3A8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69B0D0-D42A-7648-9042-2BCEAE34F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00CE6C-2E6E-704B-AE47-657DE2F8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10A071-9354-764B-A340-73015EC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122B3-7AFB-F742-A8B1-71641043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33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354B10-B3E3-BA46-8C3F-CE173984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F6EC0-1536-1444-8186-72ACEE9F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2A88B-5DED-0B46-A6EB-B561AAD8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0D09-63E6-DD40-BA1F-86C3DF8AF2F1}" type="datetimeFigureOut">
              <a:rPr lang="es-CL" smtClean="0"/>
              <a:t>28-01-22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C248C-29D2-C843-9395-9F5490B5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BCF1B-861C-3145-92AA-4E993C45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31B98-D9D7-5744-8B3D-8A08266535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78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BC1361E-AD48-CF42-84A7-88C18443C439}"/>
              </a:ext>
            </a:extLst>
          </p:cNvPr>
          <p:cNvCxnSpPr/>
          <p:nvPr/>
        </p:nvCxnSpPr>
        <p:spPr>
          <a:xfrm>
            <a:off x="1674055" y="1983546"/>
            <a:ext cx="8904849" cy="0"/>
          </a:xfrm>
          <a:prstGeom prst="straightConnector1">
            <a:avLst/>
          </a:prstGeom>
          <a:ln w="57150">
            <a:solidFill>
              <a:srgbClr val="00206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A1B965A-5137-AC46-9D47-C539880A6929}"/>
              </a:ext>
            </a:extLst>
          </p:cNvPr>
          <p:cNvCxnSpPr/>
          <p:nvPr/>
        </p:nvCxnSpPr>
        <p:spPr>
          <a:xfrm>
            <a:off x="1862093" y="5315027"/>
            <a:ext cx="8904849" cy="0"/>
          </a:xfrm>
          <a:prstGeom prst="straightConnector1">
            <a:avLst/>
          </a:prstGeom>
          <a:ln w="57150">
            <a:solidFill>
              <a:srgbClr val="00206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 abajo 6">
            <a:extLst>
              <a:ext uri="{FF2B5EF4-FFF2-40B4-BE49-F238E27FC236}">
                <a16:creationId xmlns:a16="http://schemas.microsoft.com/office/drawing/2014/main" id="{5F352D96-5A2B-2140-AFCF-C5A5CFB21ADC}"/>
              </a:ext>
            </a:extLst>
          </p:cNvPr>
          <p:cNvSpPr/>
          <p:nvPr/>
        </p:nvSpPr>
        <p:spPr>
          <a:xfrm>
            <a:off x="1674055" y="928468"/>
            <a:ext cx="506437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id="{8C1DCF2C-EE82-D042-916E-0F9B45A5BBC0}"/>
              </a:ext>
            </a:extLst>
          </p:cNvPr>
          <p:cNvSpPr/>
          <p:nvPr/>
        </p:nvSpPr>
        <p:spPr>
          <a:xfrm>
            <a:off x="2455747" y="4225727"/>
            <a:ext cx="506437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1CE85BF9-9E47-7542-9258-3CE34D1FC40E}"/>
              </a:ext>
            </a:extLst>
          </p:cNvPr>
          <p:cNvSpPr/>
          <p:nvPr/>
        </p:nvSpPr>
        <p:spPr>
          <a:xfrm>
            <a:off x="5808080" y="4273334"/>
            <a:ext cx="506437" cy="6893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 abajo 9">
            <a:extLst>
              <a:ext uri="{FF2B5EF4-FFF2-40B4-BE49-F238E27FC236}">
                <a16:creationId xmlns:a16="http://schemas.microsoft.com/office/drawing/2014/main" id="{3D84077C-5C17-D940-BA88-205B03457BF7}"/>
              </a:ext>
            </a:extLst>
          </p:cNvPr>
          <p:cNvSpPr/>
          <p:nvPr/>
        </p:nvSpPr>
        <p:spPr>
          <a:xfrm>
            <a:off x="9634024" y="928467"/>
            <a:ext cx="506437" cy="6893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E2EB6A0-97B1-A549-8FD4-C2F7932C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7" y="1061768"/>
            <a:ext cx="1126108" cy="11120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1FADED-5BB6-9A46-B4F8-EC2E625E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3" y="4273334"/>
            <a:ext cx="1126108" cy="11120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18D2D00-2A72-5347-A6E0-2DA78411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283" y="739054"/>
            <a:ext cx="1126108" cy="111203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060C829-1E07-FF4E-AE96-F0097342217A}"/>
              </a:ext>
            </a:extLst>
          </p:cNvPr>
          <p:cNvSpPr txBox="1"/>
          <p:nvPr/>
        </p:nvSpPr>
        <p:spPr>
          <a:xfrm>
            <a:off x="5284105" y="3649507"/>
            <a:ext cx="237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Evento ocurre (1)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73A3D1D-DE1B-7C43-9622-78AAFE3100B2}"/>
              </a:ext>
            </a:extLst>
          </p:cNvPr>
          <p:cNvSpPr txBox="1"/>
          <p:nvPr/>
        </p:nvSpPr>
        <p:spPr>
          <a:xfrm>
            <a:off x="9079360" y="176763"/>
            <a:ext cx="277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Evento no ocurre (0)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7734CAC-52B9-EC4E-8DEC-C675629F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07" y="4153251"/>
            <a:ext cx="977118" cy="1043363"/>
          </a:xfrm>
          <a:prstGeom prst="rect">
            <a:avLst/>
          </a:prstGeom>
        </p:spPr>
      </p:pic>
      <p:sp>
        <p:nvSpPr>
          <p:cNvPr id="18" name="Cerrar llave 17">
            <a:extLst>
              <a:ext uri="{FF2B5EF4-FFF2-40B4-BE49-F238E27FC236}">
                <a16:creationId xmlns:a16="http://schemas.microsoft.com/office/drawing/2014/main" id="{C0B87E12-F56C-3946-A620-7B2C887D8275}"/>
              </a:ext>
            </a:extLst>
          </p:cNvPr>
          <p:cNvSpPr/>
          <p:nvPr/>
        </p:nvSpPr>
        <p:spPr>
          <a:xfrm rot="5400000">
            <a:off x="4255944" y="4021890"/>
            <a:ext cx="323557" cy="3417513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14F07A-2FE1-AC41-8DCF-44F5C7D8AEAB}"/>
              </a:ext>
            </a:extLst>
          </p:cNvPr>
          <p:cNvSpPr txBox="1"/>
          <p:nvPr/>
        </p:nvSpPr>
        <p:spPr>
          <a:xfrm>
            <a:off x="2835750" y="5935673"/>
            <a:ext cx="3163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Tiempo hasta el evento</a:t>
            </a: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01741BBE-1CA2-5E4E-B0BB-54366FD43BC8}"/>
              </a:ext>
            </a:extLst>
          </p:cNvPr>
          <p:cNvSpPr/>
          <p:nvPr/>
        </p:nvSpPr>
        <p:spPr>
          <a:xfrm rot="5400000">
            <a:off x="5736788" y="-1635716"/>
            <a:ext cx="385485" cy="8004518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4C79F1F-DDD0-3E4A-AE69-85D05909A3A1}"/>
              </a:ext>
            </a:extLst>
          </p:cNvPr>
          <p:cNvSpPr/>
          <p:nvPr/>
        </p:nvSpPr>
        <p:spPr>
          <a:xfrm>
            <a:off x="2760080" y="25859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L" sz="2400" b="1" dirty="0"/>
              <a:t>Tuempo sin ocurrir el evento</a:t>
            </a:r>
          </a:p>
        </p:txBody>
      </p:sp>
    </p:spTree>
    <p:extLst>
      <p:ext uri="{BB962C8B-B14F-4D97-AF65-F5344CB8AC3E}">
        <p14:creationId xmlns:p14="http://schemas.microsoft.com/office/powerpoint/2010/main" val="3557323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Macbook</dc:creator>
  <cp:lastModifiedBy>Macbook</cp:lastModifiedBy>
  <cp:revision>7</cp:revision>
  <dcterms:created xsi:type="dcterms:W3CDTF">2022-01-28T10:01:46Z</dcterms:created>
  <dcterms:modified xsi:type="dcterms:W3CDTF">2022-01-28T10:21:42Z</dcterms:modified>
</cp:coreProperties>
</file>