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"/>
  </p:notesMasterIdLst>
  <p:handoutMasterIdLst>
    <p:handoutMasterId r:id="rId6"/>
  </p:handoutMasterIdLst>
  <p:sldIdLst>
    <p:sldId id="908" r:id="rId3"/>
    <p:sldId id="904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Andrés Gallar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101" autoAdjust="0"/>
    <p:restoredTop sz="95313" autoAdjust="0"/>
  </p:normalViewPr>
  <p:slideViewPr>
    <p:cSldViewPr>
      <p:cViewPr varScale="1">
        <p:scale>
          <a:sx n="97" d="100"/>
          <a:sy n="97" d="100"/>
        </p:scale>
        <p:origin x="20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14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8C14-C132-46BF-BF65-E96FBFC482CF}" type="datetimeFigureOut">
              <a:rPr lang="es-ES" smtClean="0"/>
              <a:pPr/>
              <a:t>8/1/23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4AFE-A1A9-41B3-B3DD-F2417532B0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42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070-F370-4345-9ACD-652C7C47202F}" type="datetimeFigureOut">
              <a:rPr lang="es-ES" smtClean="0"/>
              <a:pPr/>
              <a:t>8/1/23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B92F-4983-4616-BC23-B8A998B279B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48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9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BD57-98EA-E947-ACDA-52D522BA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7AA7E-DC71-0242-AD80-DB1231B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435A6-8AAA-5D4F-83EE-919BE3A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9F39C-AF4E-F14A-8B8E-F80B9902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D13E9-B00D-3145-A62E-52AB252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366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B6FB-62C0-2942-A65A-2FFC767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26173-2E93-5F42-8C00-DA065E01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2F1E0-FB11-6243-BF84-1773DBF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2ED9-3E85-C044-BAB7-B793B5D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DD0D1-A0F3-014A-A08B-EF584D1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52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7E4D1-A6BA-AF4B-8B4C-87179690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FCFC-9361-894D-941A-06A23D12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3F8E2-0D42-4744-8D0C-A1711AAE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95298-892C-1748-BB56-930E6799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BC229-7FEC-A145-81BA-B27121A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6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C11-0027-7344-8089-58967D0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10A1-D61A-1C47-8112-714666E9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57BB1-A40F-A64E-9024-B8C7872C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E72A3-CE90-C04F-BA64-464959E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83ED3-D5E8-594C-95D5-02B6BC0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9B86A-80AB-FE4D-9E05-D1D64A6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65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25DB-99C5-FC40-AFB2-F2BF5792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EEC6AC-4980-B04F-ACE6-BC69C34A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5ED1E-6C90-BA48-A613-323F8FDB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4CD8C-28F4-994D-821C-49E33861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27C3CA-8908-724B-8E77-F97B5838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8364D9-3477-7E4E-8B32-2D84784D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95DF6-64EF-9849-994B-FB125019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D1292-5C79-0B4C-BD95-959F9BE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518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9FFB-FB4C-3949-AC1F-3EABCB2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AC6FE5-EBF6-E446-96D8-CDF5FEA8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F7788-05BA-054B-9ADB-6636F7F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DD330-2FA1-5245-92F4-D496301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266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5416A1-053E-714D-A397-CC9FD7A5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AF55C-6841-7A4F-B103-AA3D046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ED722-8E50-1443-A2B1-80BCE37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90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BB47-AEE1-F345-A546-8E5A0615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5DA9-423F-094C-BED5-53644ECB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F3CC4C-CF5B-0241-8BB6-2862E87D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BEE0B-5298-0444-8A70-77BB91C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2A980-AF1B-A241-8D52-02E918E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AA4ED-8E57-DF46-8A23-0C9AE1E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8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D36B-3CA2-D442-85BC-B3C4042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23183-FBC5-E24F-B4DA-B6B46B5BA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1F780-8D0E-7941-8806-AFA0031A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4C8AD-75CE-0347-8B0D-A4623A1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46D56-6F37-604B-9FBF-CFF62C8D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5605F-9C0E-8543-A35A-8E1CDA2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4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7AB4-1D60-F842-8204-C1C7BA0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06D096-CB62-8345-A551-E4F55568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048F3-3C97-7C4C-9EF9-702DAB7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9D9EB-12CD-1F4E-9383-17EBA14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AE65F-4FD7-AB4E-AB4C-E87EAAE8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615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B7512-8EB3-014F-AE59-0148471B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B4576-481A-B84C-899B-0DBE3987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BBDD8-6AE3-CF46-9085-A5ECEC9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9334-3CC5-E642-985A-8DB724A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9E73D-E3D1-0846-8511-909CF80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6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6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9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08-01-23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1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07504" y="6021288"/>
            <a:ext cx="8892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A8E30F-8AB6-8946-B003-13CD7A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3FD3E-58A4-DF47-A5D6-459792D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7B730-8E6D-384E-9D72-07565411E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0825-0057-A048-BAEF-23A9167FC5BB}" type="datetimeFigureOut">
              <a:rPr lang="es-CL" smtClean="0"/>
              <a:t>08-01-23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D3D4E-47E0-0641-AB27-340470EE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C9142-0677-8440-9B21-6BF5F1D0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2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066257-FCE4-3548-9BF9-1FBDC64F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32165" cy="5126829"/>
          </a:xfrm>
          <a:prstGeom prst="rect">
            <a:avLst/>
          </a:prstGeom>
        </p:spPr>
      </p:pic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3BA4378A-0450-5543-AC60-6E647EE5D4DA}"/>
              </a:ext>
            </a:extLst>
          </p:cNvPr>
          <p:cNvSpPr/>
          <p:nvPr/>
        </p:nvSpPr>
        <p:spPr>
          <a:xfrm>
            <a:off x="51613" y="476672"/>
            <a:ext cx="1728192" cy="24953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34F6D36D-788D-3240-B083-41F8A9B28B2D}"/>
              </a:ext>
            </a:extLst>
          </p:cNvPr>
          <p:cNvSpPr/>
          <p:nvPr/>
        </p:nvSpPr>
        <p:spPr>
          <a:xfrm>
            <a:off x="6317584" y="634016"/>
            <a:ext cx="936104" cy="504056"/>
          </a:xfrm>
          <a:prstGeom prst="roundRect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311702B-CE90-FC4E-919B-921145A78D73}"/>
              </a:ext>
            </a:extLst>
          </p:cNvPr>
          <p:cNvSpPr/>
          <p:nvPr/>
        </p:nvSpPr>
        <p:spPr>
          <a:xfrm>
            <a:off x="6785636" y="1377172"/>
            <a:ext cx="203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58D01205-C586-074E-A295-C0E5364A7DAF}"/>
              </a:ext>
            </a:extLst>
          </p:cNvPr>
          <p:cNvSpPr/>
          <p:nvPr/>
        </p:nvSpPr>
        <p:spPr>
          <a:xfrm>
            <a:off x="6265590" y="2985362"/>
            <a:ext cx="25857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Comentarios</a:t>
            </a:r>
          </a:p>
          <a:p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Códigos de</a:t>
            </a:r>
          </a:p>
          <a:p>
            <a:r>
              <a:rPr lang="es-ES" sz="2400" b="1" dirty="0">
                <a:solidFill>
                  <a:schemeClr val="tx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programación</a:t>
            </a: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57F21FDB-3081-6444-B6F9-36A436BC83EA}"/>
              </a:ext>
            </a:extLst>
          </p:cNvPr>
          <p:cNvSpPr/>
          <p:nvPr/>
        </p:nvSpPr>
        <p:spPr>
          <a:xfrm>
            <a:off x="6106963" y="1326097"/>
            <a:ext cx="467248" cy="7868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2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2AA206A-A6C8-FC4C-9049-8F55110B7B44}"/>
              </a:ext>
            </a:extLst>
          </p:cNvPr>
          <p:cNvSpPr/>
          <p:nvPr/>
        </p:nvSpPr>
        <p:spPr>
          <a:xfrm>
            <a:off x="6574211" y="119797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Ejecutar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B11275C-75EA-174B-9652-22B370519CF7}"/>
              </a:ext>
            </a:extLst>
          </p:cNvPr>
          <p:cNvCxnSpPr>
            <a:cxnSpLocks/>
          </p:cNvCxnSpPr>
          <p:nvPr/>
        </p:nvCxnSpPr>
        <p:spPr>
          <a:xfrm flipH="1" flipV="1">
            <a:off x="3888074" y="2691646"/>
            <a:ext cx="2268402" cy="46115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F525DAF-AE0E-3442-BA71-4CF4FDE292A5}"/>
              </a:ext>
            </a:extLst>
          </p:cNvPr>
          <p:cNvCxnSpPr>
            <a:cxnSpLocks/>
          </p:cNvCxnSpPr>
          <p:nvPr/>
        </p:nvCxnSpPr>
        <p:spPr>
          <a:xfrm flipH="1">
            <a:off x="1914922" y="3152803"/>
            <a:ext cx="4241554" cy="57868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3B0599E-7455-7E45-9DFD-ABF2507BCDD9}"/>
              </a:ext>
            </a:extLst>
          </p:cNvPr>
          <p:cNvCxnSpPr>
            <a:cxnSpLocks/>
          </p:cNvCxnSpPr>
          <p:nvPr/>
        </p:nvCxnSpPr>
        <p:spPr>
          <a:xfrm flipH="1" flipV="1">
            <a:off x="1779805" y="3967165"/>
            <a:ext cx="4376673" cy="348456"/>
          </a:xfrm>
          <a:prstGeom prst="straightConnector1">
            <a:avLst/>
          </a:prstGeom>
          <a:ln>
            <a:solidFill>
              <a:srgbClr val="0B14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4E7944-16F3-0D4F-A5CF-29E08FC56FB3}"/>
              </a:ext>
            </a:extLst>
          </p:cNvPr>
          <p:cNvCxnSpPr>
            <a:cxnSpLocks/>
          </p:cNvCxnSpPr>
          <p:nvPr/>
        </p:nvCxnSpPr>
        <p:spPr>
          <a:xfrm flipH="1">
            <a:off x="1816613" y="4293096"/>
            <a:ext cx="4267555" cy="40952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3FF3891-0F42-894A-8680-08B861DA5A5F}"/>
              </a:ext>
            </a:extLst>
          </p:cNvPr>
          <p:cNvSpPr/>
          <p:nvPr/>
        </p:nvSpPr>
        <p:spPr>
          <a:xfrm>
            <a:off x="51613" y="10734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script</a:t>
            </a:r>
          </a:p>
        </p:txBody>
      </p:sp>
    </p:spTree>
    <p:extLst>
      <p:ext uri="{BB962C8B-B14F-4D97-AF65-F5344CB8AC3E}">
        <p14:creationId xmlns:p14="http://schemas.microsoft.com/office/powerpoint/2010/main" val="30677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3BF73E-2A00-A245-B8A5-B355D9FD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764703"/>
            <a:ext cx="8943055" cy="562444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D6B6113-AEB9-924B-9D31-E17ABA8D138C}"/>
              </a:ext>
            </a:extLst>
          </p:cNvPr>
          <p:cNvSpPr/>
          <p:nvPr/>
        </p:nvSpPr>
        <p:spPr>
          <a:xfrm>
            <a:off x="3033951" y="227316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E5D117A-11A1-E84E-9D07-8C5C4A5DE697}"/>
              </a:ext>
            </a:extLst>
          </p:cNvPr>
          <p:cNvSpPr/>
          <p:nvPr/>
        </p:nvSpPr>
        <p:spPr>
          <a:xfrm>
            <a:off x="2867238" y="415094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B9AEF96-6090-AE46-B1DE-91A9CB72CD7A}"/>
              </a:ext>
            </a:extLst>
          </p:cNvPr>
          <p:cNvSpPr/>
          <p:nvPr/>
        </p:nvSpPr>
        <p:spPr>
          <a:xfrm>
            <a:off x="116839" y="764703"/>
            <a:ext cx="4815202" cy="32403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EC4403B7-5E35-274A-AE6F-3A3A8D409FFA}"/>
              </a:ext>
            </a:extLst>
          </p:cNvPr>
          <p:cNvSpPr/>
          <p:nvPr/>
        </p:nvSpPr>
        <p:spPr>
          <a:xfrm>
            <a:off x="4932041" y="764703"/>
            <a:ext cx="4104455" cy="3240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ADE91A41-9BE8-8441-821E-62068A98B08E}"/>
              </a:ext>
            </a:extLst>
          </p:cNvPr>
          <p:cNvSpPr/>
          <p:nvPr/>
        </p:nvSpPr>
        <p:spPr>
          <a:xfrm>
            <a:off x="86819" y="4005064"/>
            <a:ext cx="4838600" cy="2384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30595F03-102D-6846-AB60-A79BC0C2BB9D}"/>
              </a:ext>
            </a:extLst>
          </p:cNvPr>
          <p:cNvSpPr/>
          <p:nvPr/>
        </p:nvSpPr>
        <p:spPr>
          <a:xfrm>
            <a:off x="4970318" y="4005063"/>
            <a:ext cx="4053133" cy="23508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39B47C5-729C-FF4A-9AA0-26A4B73D4684}"/>
              </a:ext>
            </a:extLst>
          </p:cNvPr>
          <p:cNvSpPr/>
          <p:nvPr/>
        </p:nvSpPr>
        <p:spPr>
          <a:xfrm>
            <a:off x="5652120" y="248964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Ambiente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66561C-2EBC-A34F-B679-7AC7A198A34E}"/>
              </a:ext>
            </a:extLst>
          </p:cNvPr>
          <p:cNvSpPr/>
          <p:nvPr/>
        </p:nvSpPr>
        <p:spPr>
          <a:xfrm>
            <a:off x="5220072" y="5835155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Archivos, paquetes, otros</a:t>
            </a:r>
          </a:p>
        </p:txBody>
      </p:sp>
    </p:spTree>
    <p:extLst>
      <p:ext uri="{BB962C8B-B14F-4D97-AF65-F5344CB8AC3E}">
        <p14:creationId xmlns:p14="http://schemas.microsoft.com/office/powerpoint/2010/main" val="10240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B8CCE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19713</TotalTime>
  <Words>21</Words>
  <Application>Microsoft Macintosh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Tema de Office</vt:lpstr>
      <vt:lpstr>Diseño personalizado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Macbook</cp:lastModifiedBy>
  <cp:revision>1999</cp:revision>
  <cp:lastPrinted>2022-03-12T14:25:43Z</cp:lastPrinted>
  <dcterms:created xsi:type="dcterms:W3CDTF">2013-05-31T12:01:04Z</dcterms:created>
  <dcterms:modified xsi:type="dcterms:W3CDTF">2023-01-08T20:30:56Z</dcterms:modified>
</cp:coreProperties>
</file>