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handoutMasterIdLst>
    <p:handoutMasterId r:id="rId7"/>
  </p:handoutMasterIdLst>
  <p:sldIdLst>
    <p:sldId id="908" r:id="rId3"/>
    <p:sldId id="904" r:id="rId4"/>
    <p:sldId id="90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Andrés Gallard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  <a:srgbClr val="06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6101" autoAdjust="0"/>
    <p:restoredTop sz="95313" autoAdjust="0"/>
  </p:normalViewPr>
  <p:slideViewPr>
    <p:cSldViewPr>
      <p:cViewPr varScale="1">
        <p:scale>
          <a:sx n="97" d="100"/>
          <a:sy n="97" d="100"/>
        </p:scale>
        <p:origin x="20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14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8C14-C132-46BF-BF65-E96FBFC482CF}" type="datetimeFigureOut">
              <a:rPr lang="es-ES" smtClean="0"/>
              <a:pPr/>
              <a:t>13/10/22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04AFE-A1A9-41B3-B3DD-F2417532B01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423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88070-F370-4345-9ACD-652C7C47202F}" type="datetimeFigureOut">
              <a:rPr lang="es-ES" smtClean="0"/>
              <a:pPr/>
              <a:t>13/10/22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B92F-4983-4616-BC23-B8A998B279B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85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357301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13-10-22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48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59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BD57-98EA-E947-ACDA-52D522BA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7AA7E-DC71-0242-AD80-DB1231B2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435A6-8AAA-5D4F-83EE-919BE3A0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9F39C-AF4E-F14A-8B8E-F80B9902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D13E9-B00D-3145-A62E-52AB252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3662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B6FB-62C0-2942-A65A-2FFC7674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26173-2E93-5F42-8C00-DA065E01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2F1E0-FB11-6243-BF84-1773DBFA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02ED9-3E85-C044-BAB7-B793B5D6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DD0D1-A0F3-014A-A08B-EF584D1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52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7E4D1-A6BA-AF4B-8B4C-87179690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0FCFC-9361-894D-941A-06A23D12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3F8E2-0D42-4744-8D0C-A1711AAE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95298-892C-1748-BB56-930E6799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BC229-7FEC-A145-81BA-B27121A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6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7C11-0027-7344-8089-58967D02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410A1-D61A-1C47-8112-714666E9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57BB1-A40F-A64E-9024-B8C7872C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E72A3-CE90-C04F-BA64-464959E5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83ED3-D5E8-594C-95D5-02B6BC0A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09B86A-80AB-FE4D-9E05-D1D64A69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565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F25DB-99C5-FC40-AFB2-F2BF5792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EEC6AC-4980-B04F-ACE6-BC69C34A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A5ED1E-6C90-BA48-A613-323F8FDB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B4CD8C-28F4-994D-821C-49E33861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27C3CA-8908-724B-8E77-F97B5838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8364D9-3477-7E4E-8B32-2D84784D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95DF6-64EF-9849-994B-FB125019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FD1292-5C79-0B4C-BD95-959F9BE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518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9FFB-FB4C-3949-AC1F-3EABCB22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AC6FE5-EBF6-E446-96D8-CDF5FEA8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2F7788-05BA-054B-9ADB-6636F7F7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0DD330-2FA1-5245-92F4-D496301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266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5416A1-053E-714D-A397-CC9FD7A5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6AF55C-6841-7A4F-B103-AA3D046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4ED722-8E50-1443-A2B1-80BCE37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90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7BB47-AEE1-F345-A546-8E5A0615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5DA9-423F-094C-BED5-53644ECB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F3CC4C-CF5B-0241-8BB6-2862E87D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BEE0B-5298-0444-8A70-77BB91C4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22A980-AF1B-A241-8D52-02E918E2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AA4ED-8E57-DF46-8A23-0C9AE1E6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89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5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2D36B-3CA2-D442-85BC-B3C4042C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23183-FBC5-E24F-B4DA-B6B46B5BA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11F780-8D0E-7941-8806-AFA0031A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4C8AD-75CE-0347-8B0D-A4623A17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E46D56-6F37-604B-9FBF-CFF62C8D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5605F-9C0E-8543-A35A-8E1CDA24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54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7AB4-1D60-F842-8204-C1C7BA06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06D096-CB62-8345-A551-E4F55568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048F3-3C97-7C4C-9EF9-702DAB7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9D9EB-12CD-1F4E-9383-17EBA14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AE65F-4FD7-AB4E-AB4C-E87EAAE8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615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6B7512-8EB3-014F-AE59-0148471B7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B4576-481A-B84C-899B-0DBE3987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BBDD8-6AE3-CF46-9085-A5ECEC9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59334-3CC5-E642-985A-8DB724A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9E73D-E3D1-0846-8511-909CF80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56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13-10-22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52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13-10-22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96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13-10-22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9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13-10-22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0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13-10-22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14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13-10-22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13-10-22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71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8229600" cy="42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07504" y="6021288"/>
            <a:ext cx="8892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A8E30F-8AB6-8946-B003-13CD7AE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F3FD3E-58A4-DF47-A5D6-459792D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7B730-8E6D-384E-9D72-07565411E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0825-0057-A048-BAEF-23A9167FC5BB}" type="datetimeFigureOut">
              <a:rPr lang="es-CL" smtClean="0"/>
              <a:t>13-10-22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D3D4E-47E0-0641-AB27-340470EEA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C9142-0677-8440-9B21-6BF5F1D0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2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CDBEA2-F480-E847-A33A-21B20892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8644828" cy="4070845"/>
          </a:xfrm>
          <a:prstGeom prst="rect">
            <a:avLst/>
          </a:prstGeom>
        </p:spPr>
      </p:pic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3FD569CB-7EF0-9A40-B1B9-F8395F215A8D}"/>
              </a:ext>
            </a:extLst>
          </p:cNvPr>
          <p:cNvSpPr/>
          <p:nvPr/>
        </p:nvSpPr>
        <p:spPr>
          <a:xfrm>
            <a:off x="160133" y="1087496"/>
            <a:ext cx="1728192" cy="24953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40CFA63E-1887-0443-96B6-9CCCCF21D116}"/>
              </a:ext>
            </a:extLst>
          </p:cNvPr>
          <p:cNvSpPr/>
          <p:nvPr/>
        </p:nvSpPr>
        <p:spPr>
          <a:xfrm>
            <a:off x="5306039" y="1262297"/>
            <a:ext cx="936104" cy="504056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75DF4C8-6101-D24C-A56A-D36A876766D9}"/>
              </a:ext>
            </a:extLst>
          </p:cNvPr>
          <p:cNvSpPr/>
          <p:nvPr/>
        </p:nvSpPr>
        <p:spPr>
          <a:xfrm>
            <a:off x="6894156" y="1987996"/>
            <a:ext cx="203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237E4856-21A8-CA47-BEB3-BEB40A974F66}"/>
              </a:ext>
            </a:extLst>
          </p:cNvPr>
          <p:cNvSpPr/>
          <p:nvPr/>
        </p:nvSpPr>
        <p:spPr>
          <a:xfrm>
            <a:off x="6374110" y="3596186"/>
            <a:ext cx="25811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Comentarios</a:t>
            </a:r>
          </a:p>
          <a:p>
            <a:r>
              <a:rPr lang="es-ES" sz="2400" b="1" dirty="0">
                <a:solidFill>
                  <a:schemeClr val="tx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Códigos de</a:t>
            </a:r>
          </a:p>
          <a:p>
            <a:r>
              <a:rPr lang="es-ES" sz="2400" b="1" dirty="0">
                <a:solidFill>
                  <a:schemeClr val="tx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programación</a:t>
            </a:r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7D5856B9-50F4-034A-848D-CC0F1FE40E7B}"/>
              </a:ext>
            </a:extLst>
          </p:cNvPr>
          <p:cNvSpPr/>
          <p:nvPr/>
        </p:nvSpPr>
        <p:spPr>
          <a:xfrm>
            <a:off x="6345536" y="1979781"/>
            <a:ext cx="467248" cy="7868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2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F0E68BD-1FD6-7E48-82DD-96023417939A}"/>
              </a:ext>
            </a:extLst>
          </p:cNvPr>
          <p:cNvSpPr/>
          <p:nvPr/>
        </p:nvSpPr>
        <p:spPr>
          <a:xfrm>
            <a:off x="5156265" y="752181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Ejecutar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AE7DF01-4AFE-324A-B83F-792F58DF47E9}"/>
              </a:ext>
            </a:extLst>
          </p:cNvPr>
          <p:cNvCxnSpPr>
            <a:cxnSpLocks/>
          </p:cNvCxnSpPr>
          <p:nvPr/>
        </p:nvCxnSpPr>
        <p:spPr>
          <a:xfrm flipH="1" flipV="1">
            <a:off x="4824536" y="3763627"/>
            <a:ext cx="1440460" cy="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C69CCC3-EB1C-CE4F-A872-11463EAFFF2B}"/>
              </a:ext>
            </a:extLst>
          </p:cNvPr>
          <p:cNvSpPr/>
          <p:nvPr/>
        </p:nvSpPr>
        <p:spPr>
          <a:xfrm>
            <a:off x="160133" y="71816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 script</a:t>
            </a:r>
          </a:p>
        </p:txBody>
      </p:sp>
    </p:spTree>
    <p:extLst>
      <p:ext uri="{BB962C8B-B14F-4D97-AF65-F5344CB8AC3E}">
        <p14:creationId xmlns:p14="http://schemas.microsoft.com/office/powerpoint/2010/main" val="30677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F0AD6B-65C6-974D-BCC4-4F75278AF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5" y="842168"/>
            <a:ext cx="8784976" cy="498987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CFCFCF8-00E3-574F-A8B3-C8AC7181E581}"/>
              </a:ext>
            </a:extLst>
          </p:cNvPr>
          <p:cNvSpPr/>
          <p:nvPr/>
        </p:nvSpPr>
        <p:spPr>
          <a:xfrm>
            <a:off x="3033951" y="227316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90DD1BC-1A36-CD4D-BF51-8BBE6E3DDCCC}"/>
              </a:ext>
            </a:extLst>
          </p:cNvPr>
          <p:cNvSpPr/>
          <p:nvPr/>
        </p:nvSpPr>
        <p:spPr>
          <a:xfrm>
            <a:off x="2867238" y="4345814"/>
            <a:ext cx="13452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</a:p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9E2A56A9-5836-F642-B010-3BF9641E3AE9}"/>
              </a:ext>
            </a:extLst>
          </p:cNvPr>
          <p:cNvSpPr/>
          <p:nvPr/>
        </p:nvSpPr>
        <p:spPr>
          <a:xfrm>
            <a:off x="116839" y="764704"/>
            <a:ext cx="4431147" cy="22322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6A69F090-767D-8340-8674-A21009D5425A}"/>
              </a:ext>
            </a:extLst>
          </p:cNvPr>
          <p:cNvSpPr/>
          <p:nvPr/>
        </p:nvSpPr>
        <p:spPr>
          <a:xfrm>
            <a:off x="4580789" y="764704"/>
            <a:ext cx="4335978" cy="22322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0F48B3B0-6FA9-D94E-AB5A-063EB05A56A9}"/>
              </a:ext>
            </a:extLst>
          </p:cNvPr>
          <p:cNvSpPr/>
          <p:nvPr/>
        </p:nvSpPr>
        <p:spPr>
          <a:xfrm>
            <a:off x="116839" y="2996952"/>
            <a:ext cx="4431147" cy="28350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413C9DB3-3DC1-A843-9FEF-5DC37F83D735}"/>
              </a:ext>
            </a:extLst>
          </p:cNvPr>
          <p:cNvSpPr/>
          <p:nvPr/>
        </p:nvSpPr>
        <p:spPr>
          <a:xfrm>
            <a:off x="4580789" y="2977344"/>
            <a:ext cx="4350658" cy="28546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40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6931E8-8FFD-0A4A-9343-47A7555C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" y="1340768"/>
            <a:ext cx="5664200" cy="2311400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6C5B5250-7CC7-C94E-9275-B9A736DBCB67}"/>
              </a:ext>
            </a:extLst>
          </p:cNvPr>
          <p:cNvSpPr/>
          <p:nvPr/>
        </p:nvSpPr>
        <p:spPr>
          <a:xfrm>
            <a:off x="321230" y="1556792"/>
            <a:ext cx="5376168" cy="2880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A5C9170-4FD5-3340-83FB-4A9D93FFD986}"/>
              </a:ext>
            </a:extLst>
          </p:cNvPr>
          <p:cNvSpPr/>
          <p:nvPr/>
        </p:nvSpPr>
        <p:spPr>
          <a:xfrm>
            <a:off x="321230" y="1845838"/>
            <a:ext cx="5376168" cy="180633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2070BB9-18D7-A34C-9BAC-ADB345E6CB86}"/>
              </a:ext>
            </a:extLst>
          </p:cNvPr>
          <p:cNvSpPr/>
          <p:nvPr/>
        </p:nvSpPr>
        <p:spPr>
          <a:xfrm>
            <a:off x="5697398" y="1562016"/>
            <a:ext cx="25811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 algn="ctr"/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400" b="1" dirty="0">
                <a:solidFill>
                  <a:schemeClr val="tx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Observaciones</a:t>
            </a:r>
          </a:p>
        </p:txBody>
      </p:sp>
    </p:spTree>
    <p:extLst>
      <p:ext uri="{BB962C8B-B14F-4D97-AF65-F5344CB8AC3E}">
        <p14:creationId xmlns:p14="http://schemas.microsoft.com/office/powerpoint/2010/main" val="30773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B8CCE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19623</TotalTime>
  <Words>17</Words>
  <Application>Microsoft Macintosh PowerPoint</Application>
  <PresentationFormat>Presentación en pantalla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Tema de Office</vt:lpstr>
      <vt:lpstr>Diseño personalizado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naty</dc:creator>
  <cp:lastModifiedBy>Macbook</cp:lastModifiedBy>
  <cp:revision>1998</cp:revision>
  <cp:lastPrinted>2022-03-12T14:25:43Z</cp:lastPrinted>
  <dcterms:created xsi:type="dcterms:W3CDTF">2013-05-31T12:01:04Z</dcterms:created>
  <dcterms:modified xsi:type="dcterms:W3CDTF">2022-10-13T11:08:44Z</dcterms:modified>
</cp:coreProperties>
</file>