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2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59"/>
    <p:restoredTop sz="92389"/>
  </p:normalViewPr>
  <p:slideViewPr>
    <p:cSldViewPr snapToGrid="0" snapToObjects="1">
      <p:cViewPr varScale="1">
        <p:scale>
          <a:sx n="61" d="100"/>
          <a:sy n="61" d="100"/>
        </p:scale>
        <p:origin x="208" y="8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6" d="100"/>
          <a:sy n="46" d="100"/>
        </p:scale>
        <p:origin x="31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9BFF2-16E0-0044-B1D2-F5DC38D5FA92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DDED5-63C8-0E41-9152-7E5492E07B0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5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23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5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2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5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FE2B0-5423-084F-987F-FCE4468157FD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0D8ED-8165-084E-B954-546A42C9E6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0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2DAC0DE9-5562-9241-BE65-C3591852C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7016"/>
              </p:ext>
            </p:extLst>
          </p:nvPr>
        </p:nvGraphicFramePr>
        <p:xfrm>
          <a:off x="6062662" y="1189619"/>
          <a:ext cx="26274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8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1013841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HK gene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18,46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HK gene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18,23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HK gene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18,23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Gen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35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Gen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20,63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4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Gen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20,29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149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Gen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C_2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Gen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21,78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67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C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Gen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21,39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3156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15F69A83-0CD4-3540-ACE6-881469E5DC7B}"/>
              </a:ext>
            </a:extLst>
          </p:cNvPr>
          <p:cNvSpPr txBox="1"/>
          <p:nvPr/>
        </p:nvSpPr>
        <p:spPr>
          <a:xfrm>
            <a:off x="528823" y="3056185"/>
            <a:ext cx="292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gather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(”Gen”,”Ct”,2:4)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945AB55-7863-2C4B-BCA2-D28B258548C6}"/>
              </a:ext>
            </a:extLst>
          </p:cNvPr>
          <p:cNvSpPr txBox="1"/>
          <p:nvPr/>
        </p:nvSpPr>
        <p:spPr>
          <a:xfrm>
            <a:off x="6062662" y="5667887"/>
            <a:ext cx="2523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400" dirty="0">
                <a:solidFill>
                  <a:schemeClr val="accent2">
                    <a:lumMod val="50000"/>
                  </a:schemeClr>
                </a:solidFill>
              </a:rPr>
              <a:t>spread</a:t>
            </a:r>
            <a:r>
              <a:rPr lang="es-CL" sz="2400" dirty="0">
                <a:solidFill>
                  <a:schemeClr val="accent1">
                    <a:lumMod val="50000"/>
                  </a:schemeClr>
                </a:solidFill>
              </a:rPr>
              <a:t>(”Gen”,”Ct”)</a:t>
            </a:r>
          </a:p>
        </p:txBody>
      </p:sp>
      <p:sp>
        <p:nvSpPr>
          <p:cNvPr id="6" name="Flecha derecha 5">
            <a:extLst>
              <a:ext uri="{FF2B5EF4-FFF2-40B4-BE49-F238E27FC236}">
                <a16:creationId xmlns:a16="http://schemas.microsoft.com/office/drawing/2014/main" id="{1033EC1E-A88A-C248-A5BC-8B779E46AF2B}"/>
              </a:ext>
            </a:extLst>
          </p:cNvPr>
          <p:cNvSpPr/>
          <p:nvPr/>
        </p:nvSpPr>
        <p:spPr>
          <a:xfrm>
            <a:off x="4135037" y="1189619"/>
            <a:ext cx="1057275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" name="Flecha derecha 19">
            <a:extLst>
              <a:ext uri="{FF2B5EF4-FFF2-40B4-BE49-F238E27FC236}">
                <a16:creationId xmlns:a16="http://schemas.microsoft.com/office/drawing/2014/main" id="{B4A7C3EE-B933-CA43-AA45-7E9A1ACE947E}"/>
              </a:ext>
            </a:extLst>
          </p:cNvPr>
          <p:cNvSpPr/>
          <p:nvPr/>
        </p:nvSpPr>
        <p:spPr>
          <a:xfrm flipH="1">
            <a:off x="4141890" y="3764808"/>
            <a:ext cx="1043571" cy="538797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32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77B31C5-9A65-AB41-8A99-86D8DCA9F5E0}"/>
              </a:ext>
            </a:extLst>
          </p:cNvPr>
          <p:cNvSpPr/>
          <p:nvPr/>
        </p:nvSpPr>
        <p:spPr>
          <a:xfrm>
            <a:off x="3863993" y="1938861"/>
            <a:ext cx="179869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gather(…)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0C7F574-5D28-2141-AFBB-5DAFCCE22B32}"/>
              </a:ext>
            </a:extLst>
          </p:cNvPr>
          <p:cNvSpPr/>
          <p:nvPr/>
        </p:nvSpPr>
        <p:spPr>
          <a:xfrm>
            <a:off x="3813082" y="4605631"/>
            <a:ext cx="1849609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chemeClr val="accent2">
                    <a:lumMod val="50000"/>
                  </a:schemeClr>
                </a:solidFill>
              </a:rPr>
              <a:t>spread(…)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833A991-1937-D14E-B33A-957F0A921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10997"/>
              </p:ext>
            </p:extLst>
          </p:nvPr>
        </p:nvGraphicFramePr>
        <p:xfrm>
          <a:off x="252411" y="1189619"/>
          <a:ext cx="347618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81">
                  <a:extLst>
                    <a:ext uri="{9D8B030D-6E8A-4147-A177-3AD203B41FA5}">
                      <a16:colId xmlns:a16="http://schemas.microsoft.com/office/drawing/2014/main" val="3379396920"/>
                    </a:ext>
                  </a:extLst>
                </a:gridCol>
                <a:gridCol w="964202">
                  <a:extLst>
                    <a:ext uri="{9D8B030D-6E8A-4147-A177-3AD203B41FA5}">
                      <a16:colId xmlns:a16="http://schemas.microsoft.com/office/drawing/2014/main" val="3085740139"/>
                    </a:ext>
                  </a:extLst>
                </a:gridCol>
                <a:gridCol w="829797">
                  <a:extLst>
                    <a:ext uri="{9D8B030D-6E8A-4147-A177-3AD203B41FA5}">
                      <a16:colId xmlns:a16="http://schemas.microsoft.com/office/drawing/2014/main" val="2678001629"/>
                    </a:ext>
                  </a:extLst>
                </a:gridCol>
                <a:gridCol w="767409">
                  <a:extLst>
                    <a:ext uri="{9D8B030D-6E8A-4147-A177-3AD203B41FA5}">
                      <a16:colId xmlns:a16="http://schemas.microsoft.com/office/drawing/2014/main" val="4292070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Replica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HK gene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Gen 1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Gen 2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72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18,46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20,41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21,51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789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18,23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20,63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21,78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3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C_3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18,23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20,29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21,39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877065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98DFFD7F-8876-404C-A128-D06E9CEF9000}"/>
              </a:ext>
            </a:extLst>
          </p:cNvPr>
          <p:cNvSpPr/>
          <p:nvPr/>
        </p:nvSpPr>
        <p:spPr>
          <a:xfrm>
            <a:off x="6477033" y="419751"/>
            <a:ext cx="1714765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/>
              <a:t>Tidy data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AD9FC5-493D-024F-85FE-765ECB61C67F}"/>
              </a:ext>
            </a:extLst>
          </p:cNvPr>
          <p:cNvSpPr/>
          <p:nvPr/>
        </p:nvSpPr>
        <p:spPr>
          <a:xfrm>
            <a:off x="1334419" y="461054"/>
            <a:ext cx="2071208" cy="5847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CL" sz="3200" dirty="0"/>
              <a:t>Messy data</a:t>
            </a:r>
          </a:p>
        </p:txBody>
      </p:sp>
    </p:spTree>
    <p:extLst>
      <p:ext uri="{BB962C8B-B14F-4D97-AF65-F5344CB8AC3E}">
        <p14:creationId xmlns:p14="http://schemas.microsoft.com/office/powerpoint/2010/main" val="14592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104</Words>
  <Application>Microsoft Macintosh PowerPoint</Application>
  <PresentationFormat>Presentación en pantalla (4:3)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Macbook</cp:lastModifiedBy>
  <cp:revision>256</cp:revision>
  <dcterms:created xsi:type="dcterms:W3CDTF">2016-09-25T14:14:37Z</dcterms:created>
  <dcterms:modified xsi:type="dcterms:W3CDTF">2022-10-27T21:38:45Z</dcterms:modified>
</cp:coreProperties>
</file>