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535">
          <p15:clr>
            <a:srgbClr val="A4A3A4"/>
          </p15:clr>
        </p15:guide>
        <p15:guide id="3" pos="1134">
          <p15:clr>
            <a:srgbClr val="9AA0A6"/>
          </p15:clr>
        </p15:guide>
        <p15:guide id="4" pos="2268">
          <p15:clr>
            <a:srgbClr val="9AA0A6"/>
          </p15:clr>
        </p15:guide>
        <p15:guide id="5" pos="3402">
          <p15:clr>
            <a:srgbClr val="9AA0A6"/>
          </p15:clr>
        </p15:guide>
        <p15:guide id="6" orient="horz" pos="20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/>
        <p:guide pos="4535"/>
        <p:guide pos="1134"/>
        <p:guide pos="2268"/>
        <p:guide pos="340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400" y="492050"/>
            <a:ext cx="17250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Besoins et problèmes</a:t>
            </a:r>
            <a:endParaRPr sz="9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 quel(s) besoin(s) ou problème(s)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rencontrés par vos usagers votre solution va répondre ?</a:t>
            </a:r>
            <a:endParaRPr sz="700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76050" y="492050"/>
            <a:ext cx="1669200" cy="2684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Quels sont les différents usagers que votre solution va cibler ? </a:t>
            </a:r>
            <a:endParaRPr sz="1000"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clients/usagers que votre solution va cibler ?</a:t>
            </a: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1900" y="492049"/>
            <a:ext cx="1725000" cy="45618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Notre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Vous pouvez insérer votre logo/visuels ici. Résumez votre solution en quelques mots succincts (proposition de valeur). </a:t>
            </a:r>
            <a:endParaRPr lang="fr"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58925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usagers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vont-ils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utiliser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votre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solution ?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Qu’est-ce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cela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changera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eux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7275950" y="492050"/>
            <a:ext cx="1725000" cy="2684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Accès</a:t>
            </a:r>
            <a:endParaRPr lang="en-GB" sz="10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avez-vous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optimisé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parcours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faciliter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l’accès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aux 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données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 sz="800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informations</a:t>
            </a:r>
            <a:r>
              <a:rPr lang="en-GB" sz="8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54400" y="3240000"/>
            <a:ext cx="3490800" cy="182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Solutions existantes</a:t>
            </a:r>
            <a:endParaRPr sz="900"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Quelle(s) solution(s) existe(nt) déjà aujourd’hui pour répondre à ces besoins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En quoi votre solution est-elle différente ?</a:t>
            </a:r>
            <a:endParaRPr sz="7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454600" y="3239875"/>
            <a:ext cx="3546300" cy="182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Base de données</a:t>
            </a:r>
            <a:endParaRPr sz="9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Comment allez-vous récolter et préparer votre base de données (plusieurs sources, croisement de données, etc.) ? Quels sont vos sources d’importation des donnés ?</a:t>
            </a:r>
            <a:endParaRPr sz="700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74375" y="89500"/>
            <a:ext cx="26709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Nom du projet : Elections présidentielles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41900" y="89625"/>
            <a:ext cx="5359200" cy="3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Membres : </a:t>
            </a:r>
            <a:endParaRPr sz="1000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59200" y="89500"/>
            <a:ext cx="739500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>
                <a:latin typeface="Open Sans"/>
                <a:ea typeface="Open Sans"/>
                <a:cs typeface="Open Sans"/>
                <a:sym typeface="Open Sans"/>
              </a:rPr>
              <a:t>Gr. 5  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187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Namrata Patel</cp:lastModifiedBy>
  <cp:revision>3</cp:revision>
  <dcterms:modified xsi:type="dcterms:W3CDTF">2022-10-03T16:58:39Z</dcterms:modified>
</cp:coreProperties>
</file>