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xmlns="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60" y="-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 smtClean="0"/>
              <a:t>Week 3, Day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610326"/>
            <a:ext cx="9144000" cy="29680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5600" dirty="0" err="1" smtClean="0"/>
              <a:t>Yer</a:t>
            </a:r>
            <a:r>
              <a:rPr lang="en-CA" sz="5600" dirty="0" smtClean="0"/>
              <a:t> 1</a:t>
            </a:r>
            <a:r>
              <a:rPr lang="en-CA" sz="5600" baseline="30000" dirty="0" smtClean="0"/>
              <a:t>st</a:t>
            </a:r>
            <a:r>
              <a:rPr lang="en-CA" sz="5600" dirty="0" smtClean="0"/>
              <a:t> STL “container”: vector</a:t>
            </a:r>
            <a:endParaRPr lang="en-CA" sz="5600" dirty="0"/>
          </a:p>
          <a:p>
            <a:pPr lvl="1" algn="l">
              <a:buFont typeface="Arial" pitchFamily="34" charset="0"/>
              <a:buChar char="•"/>
            </a:pPr>
            <a:r>
              <a:rPr lang="en-CA" sz="4400" dirty="0" smtClean="0"/>
              <a:t> </a:t>
            </a:r>
            <a:r>
              <a:rPr lang="en-CA" sz="4400" dirty="0" smtClean="0"/>
              <a:t>vectors! </a:t>
            </a:r>
          </a:p>
          <a:p>
            <a:pPr lvl="1" algn="l">
              <a:buFont typeface="Arial" pitchFamily="34" charset="0"/>
              <a:buChar char="•"/>
            </a:pPr>
            <a:r>
              <a:rPr lang="en-CA" sz="4400" dirty="0" smtClean="0"/>
              <a:t> </a:t>
            </a:r>
            <a:r>
              <a:rPr lang="en-CA" sz="4400" dirty="0" err="1" smtClean="0"/>
              <a:t>iterators</a:t>
            </a:r>
            <a:r>
              <a:rPr lang="en-CA" sz="4400" dirty="0" smtClean="0"/>
              <a:t>!</a:t>
            </a:r>
          </a:p>
          <a:p>
            <a:pPr lvl="1" algn="l">
              <a:buFont typeface="Arial" pitchFamily="34" charset="0"/>
              <a:buChar char="•"/>
            </a:pPr>
            <a:r>
              <a:rPr lang="en-CA" sz="4400" dirty="0" smtClean="0"/>
              <a:t> </a:t>
            </a:r>
            <a:r>
              <a:rPr lang="en-CA" sz="4400" dirty="0" smtClean="0"/>
              <a:t>algorithms! </a:t>
            </a:r>
          </a:p>
          <a:p>
            <a:pPr lvl="1" algn="l">
              <a:buFont typeface="Arial" pitchFamily="34" charset="0"/>
              <a:buChar char="•"/>
            </a:pPr>
            <a:r>
              <a:rPr lang="en-CA" sz="4400" dirty="0" smtClean="0"/>
              <a:t>Oh my!!!</a:t>
            </a:r>
            <a:endParaRPr lang="en-CA" sz="4400" dirty="0" smtClean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0138" y="2259724"/>
            <a:ext cx="4598276" cy="459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8408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 3, Day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Dingus Luingus</cp:lastModifiedBy>
  <cp:revision>42</cp:revision>
  <dcterms:created xsi:type="dcterms:W3CDTF">2013-07-15T20:26:25Z</dcterms:created>
  <dcterms:modified xsi:type="dcterms:W3CDTF">2021-01-28T16:28:33Z</dcterms:modified>
</cp:coreProperties>
</file>