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14" y="9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305FB-84A6-466B-ACA9-38BECBA41F6E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99DD-1786-41BE-9FBD-E75CBA197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rdMichaelmort/1156_W2021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FF0EB3-E619-4BFF-8A45-F56DE89BF05D}"/>
              </a:ext>
            </a:extLst>
          </p:cNvPr>
          <p:cNvSpPr/>
          <p:nvPr/>
        </p:nvSpPr>
        <p:spPr>
          <a:xfrm>
            <a:off x="895349" y="3238500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0CE943-28F0-4536-ADC4-A3382988EB61}"/>
              </a:ext>
            </a:extLst>
          </p:cNvPr>
          <p:cNvSpPr/>
          <p:nvPr/>
        </p:nvSpPr>
        <p:spPr>
          <a:xfrm>
            <a:off x="4181474" y="581025"/>
            <a:ext cx="1514475" cy="1600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069264-EE59-4A0A-8441-4D731E5F7A5F}"/>
              </a:ext>
            </a:extLst>
          </p:cNvPr>
          <p:cNvSpPr/>
          <p:nvPr/>
        </p:nvSpPr>
        <p:spPr>
          <a:xfrm>
            <a:off x="7505699" y="4762500"/>
            <a:ext cx="1514475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700967-0B7D-4BE2-B339-F61E52B47B2B}"/>
              </a:ext>
            </a:extLst>
          </p:cNvPr>
          <p:cNvSpPr/>
          <p:nvPr/>
        </p:nvSpPr>
        <p:spPr>
          <a:xfrm>
            <a:off x="8667749" y="1638300"/>
            <a:ext cx="1514475" cy="1600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</p:txBody>
      </p:sp>
    </p:spTree>
    <p:extLst>
      <p:ext uri="{BB962C8B-B14F-4D97-AF65-F5344CB8AC3E}">
        <p14:creationId xmlns:p14="http://schemas.microsoft.com/office/powerpoint/2010/main" val="19984083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0CE943-28F0-4536-ADC4-A3382988EB61}"/>
              </a:ext>
            </a:extLst>
          </p:cNvPr>
          <p:cNvSpPr/>
          <p:nvPr/>
        </p:nvSpPr>
        <p:spPr>
          <a:xfrm>
            <a:off x="461960" y="247650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069264-EE59-4A0A-8441-4D731E5F7A5F}"/>
              </a:ext>
            </a:extLst>
          </p:cNvPr>
          <p:cNvSpPr/>
          <p:nvPr/>
        </p:nvSpPr>
        <p:spPr>
          <a:xfrm>
            <a:off x="490532" y="4457700"/>
            <a:ext cx="1514475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700967-0B7D-4BE2-B339-F61E52B47B2B}"/>
              </a:ext>
            </a:extLst>
          </p:cNvPr>
          <p:cNvSpPr/>
          <p:nvPr/>
        </p:nvSpPr>
        <p:spPr>
          <a:xfrm>
            <a:off x="1502566" y="2286000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  <a:p>
            <a:pPr algn="ctr"/>
            <a:r>
              <a:rPr lang="en-CA" dirty="0"/>
              <a:t>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64071B-81A5-41B8-BC00-8369169B189D}"/>
              </a:ext>
            </a:extLst>
          </p:cNvPr>
          <p:cNvSpPr/>
          <p:nvPr/>
        </p:nvSpPr>
        <p:spPr>
          <a:xfrm>
            <a:off x="9677397" y="2552700"/>
            <a:ext cx="1514475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3ABF4-5E37-41FE-835F-AADB9C90542E}"/>
              </a:ext>
            </a:extLst>
          </p:cNvPr>
          <p:cNvSpPr/>
          <p:nvPr/>
        </p:nvSpPr>
        <p:spPr>
          <a:xfrm>
            <a:off x="9677397" y="2552700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FA726A-4632-4B0D-8128-3E410F152723}"/>
              </a:ext>
            </a:extLst>
          </p:cNvPr>
          <p:cNvSpPr/>
          <p:nvPr/>
        </p:nvSpPr>
        <p:spPr>
          <a:xfrm>
            <a:off x="3212304" y="2286000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  <a:p>
            <a:pPr algn="ctr"/>
            <a:r>
              <a:rPr lang="en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6215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0CE943-28F0-4536-ADC4-A3382988EB61}"/>
              </a:ext>
            </a:extLst>
          </p:cNvPr>
          <p:cNvSpPr/>
          <p:nvPr/>
        </p:nvSpPr>
        <p:spPr>
          <a:xfrm>
            <a:off x="1114422" y="257175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069264-EE59-4A0A-8441-4D731E5F7A5F}"/>
              </a:ext>
            </a:extLst>
          </p:cNvPr>
          <p:cNvSpPr/>
          <p:nvPr/>
        </p:nvSpPr>
        <p:spPr>
          <a:xfrm>
            <a:off x="1114423" y="4429125"/>
            <a:ext cx="1514475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700967-0B7D-4BE2-B339-F61E52B47B2B}"/>
              </a:ext>
            </a:extLst>
          </p:cNvPr>
          <p:cNvSpPr/>
          <p:nvPr/>
        </p:nvSpPr>
        <p:spPr>
          <a:xfrm>
            <a:off x="1114423" y="2343150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  <a:p>
            <a:pPr algn="ctr"/>
            <a:r>
              <a:rPr lang="en-CA" dirty="0"/>
              <a:t>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64071B-81A5-41B8-BC00-8369169B189D}"/>
              </a:ext>
            </a:extLst>
          </p:cNvPr>
          <p:cNvSpPr/>
          <p:nvPr/>
        </p:nvSpPr>
        <p:spPr>
          <a:xfrm>
            <a:off x="9677397" y="2552700"/>
            <a:ext cx="1514475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3ABF4-5E37-41FE-835F-AADB9C90542E}"/>
              </a:ext>
            </a:extLst>
          </p:cNvPr>
          <p:cNvSpPr/>
          <p:nvPr/>
        </p:nvSpPr>
        <p:spPr>
          <a:xfrm>
            <a:off x="9844602" y="2867025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8DE26FA-0CCF-4676-A612-70543378F8B5}"/>
              </a:ext>
            </a:extLst>
          </p:cNvPr>
          <p:cNvSpPr/>
          <p:nvPr/>
        </p:nvSpPr>
        <p:spPr>
          <a:xfrm rot="1203942">
            <a:off x="2937924" y="1559161"/>
            <a:ext cx="6343625" cy="962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3E56762-FFAF-4BCC-BA36-0C3B7FDD6C68}"/>
              </a:ext>
            </a:extLst>
          </p:cNvPr>
          <p:cNvSpPr/>
          <p:nvPr/>
        </p:nvSpPr>
        <p:spPr>
          <a:xfrm rot="10800000">
            <a:off x="2981333" y="3190874"/>
            <a:ext cx="4591041" cy="962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39E6B0-2E1F-45A8-B2F0-6A7FC1EE8496}"/>
              </a:ext>
            </a:extLst>
          </p:cNvPr>
          <p:cNvSpPr/>
          <p:nvPr/>
        </p:nvSpPr>
        <p:spPr>
          <a:xfrm>
            <a:off x="10100740" y="3257550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  <a:p>
            <a:pPr algn="ctr"/>
            <a:r>
              <a:rPr lang="en-CA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698205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0CE943-28F0-4536-ADC4-A3382988EB61}"/>
              </a:ext>
            </a:extLst>
          </p:cNvPr>
          <p:cNvSpPr/>
          <p:nvPr/>
        </p:nvSpPr>
        <p:spPr>
          <a:xfrm>
            <a:off x="394715" y="200024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700967-0B7D-4BE2-B339-F61E52B47B2B}"/>
              </a:ext>
            </a:extLst>
          </p:cNvPr>
          <p:cNvSpPr/>
          <p:nvPr/>
        </p:nvSpPr>
        <p:spPr>
          <a:xfrm>
            <a:off x="450547" y="4776793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  <a:p>
            <a:pPr algn="ctr"/>
            <a:r>
              <a:rPr lang="en-CA" dirty="0"/>
              <a:t>17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E95C45-DC0C-413C-A467-DBE2FC35C5F3}"/>
              </a:ext>
            </a:extLst>
          </p:cNvPr>
          <p:cNvSpPr/>
          <p:nvPr/>
        </p:nvSpPr>
        <p:spPr>
          <a:xfrm>
            <a:off x="2660394" y="4776793"/>
            <a:ext cx="1514475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85CE49-8C8D-4AA0-93E8-D196BEEC52D5}"/>
              </a:ext>
            </a:extLst>
          </p:cNvPr>
          <p:cNvSpPr/>
          <p:nvPr/>
        </p:nvSpPr>
        <p:spPr>
          <a:xfrm>
            <a:off x="2827599" y="5091118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E2C36E-0632-409A-A6B1-4636793350B2}"/>
              </a:ext>
            </a:extLst>
          </p:cNvPr>
          <p:cNvSpPr/>
          <p:nvPr/>
        </p:nvSpPr>
        <p:spPr>
          <a:xfrm>
            <a:off x="3182551" y="5348294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  <a:p>
            <a:pPr algn="ctr"/>
            <a:r>
              <a:rPr lang="en-CA" dirty="0"/>
              <a:t>17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6A717A-533C-4740-B351-F9E2F7E12818}"/>
              </a:ext>
            </a:extLst>
          </p:cNvPr>
          <p:cNvSpPr/>
          <p:nvPr/>
        </p:nvSpPr>
        <p:spPr>
          <a:xfrm>
            <a:off x="9725022" y="2219325"/>
            <a:ext cx="1514475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6B6E08-A148-4566-B452-4F283BC0AE84}"/>
              </a:ext>
            </a:extLst>
          </p:cNvPr>
          <p:cNvSpPr/>
          <p:nvPr/>
        </p:nvSpPr>
        <p:spPr>
          <a:xfrm>
            <a:off x="9962885" y="2438401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  <a:p>
            <a:pPr algn="ctr"/>
            <a:r>
              <a:rPr lang="en-CA" dirty="0"/>
              <a:t>17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9078D9DC-2D1F-42E0-BEE5-88A7D9A16583}"/>
              </a:ext>
            </a:extLst>
          </p:cNvPr>
          <p:cNvSpPr/>
          <p:nvPr/>
        </p:nvSpPr>
        <p:spPr>
          <a:xfrm rot="21352220">
            <a:off x="4571791" y="2850507"/>
            <a:ext cx="3982684" cy="962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00BDCF-9994-4C6A-A54C-F0FF899A303B}"/>
              </a:ext>
            </a:extLst>
          </p:cNvPr>
          <p:cNvSpPr/>
          <p:nvPr/>
        </p:nvSpPr>
        <p:spPr>
          <a:xfrm>
            <a:off x="2287034" y="200024"/>
            <a:ext cx="1514475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BAEC05-97B9-42C8-8135-18A2AF6E6B2F}"/>
              </a:ext>
            </a:extLst>
          </p:cNvPr>
          <p:cNvSpPr/>
          <p:nvPr/>
        </p:nvSpPr>
        <p:spPr>
          <a:xfrm>
            <a:off x="2498189" y="357187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3B5A61-4BC9-4550-85D6-B2BE443571BA}"/>
              </a:ext>
            </a:extLst>
          </p:cNvPr>
          <p:cNvSpPr/>
          <p:nvPr/>
        </p:nvSpPr>
        <p:spPr>
          <a:xfrm>
            <a:off x="2624131" y="514350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  <a:p>
            <a:pPr algn="ctr"/>
            <a:r>
              <a:rPr lang="en-CA" dirty="0"/>
              <a:t>17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75FA20-AAC0-406B-A391-48C39D217E40}"/>
              </a:ext>
            </a:extLst>
          </p:cNvPr>
          <p:cNvSpPr/>
          <p:nvPr/>
        </p:nvSpPr>
        <p:spPr>
          <a:xfrm>
            <a:off x="10214770" y="2752726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F54557-3BB3-41F3-8177-9F01201029BB}"/>
              </a:ext>
            </a:extLst>
          </p:cNvPr>
          <p:cNvSpPr/>
          <p:nvPr/>
        </p:nvSpPr>
        <p:spPr>
          <a:xfrm>
            <a:off x="450547" y="2981327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6B04E6-9090-4AFD-A633-463A74FF4ABA}"/>
              </a:ext>
            </a:extLst>
          </p:cNvPr>
          <p:cNvSpPr/>
          <p:nvPr/>
        </p:nvSpPr>
        <p:spPr>
          <a:xfrm>
            <a:off x="2342866" y="2981327"/>
            <a:ext cx="1514475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467D2F-8FEF-4C8E-AE17-0C138402A8BE}"/>
              </a:ext>
            </a:extLst>
          </p:cNvPr>
          <p:cNvSpPr/>
          <p:nvPr/>
        </p:nvSpPr>
        <p:spPr>
          <a:xfrm>
            <a:off x="2554021" y="3138490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061FAA-8A1A-4024-9B5E-A4C7C5CC060A}"/>
              </a:ext>
            </a:extLst>
          </p:cNvPr>
          <p:cNvSpPr/>
          <p:nvPr/>
        </p:nvSpPr>
        <p:spPr>
          <a:xfrm>
            <a:off x="2679963" y="3295653"/>
            <a:ext cx="1514475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Word doc</a:t>
            </a:r>
          </a:p>
          <a:p>
            <a:pPr algn="ctr"/>
            <a:r>
              <a:rPr lang="en-CA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83845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EEE9-06EE-4471-B7CB-C94E16DE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40505"/>
            <a:ext cx="10515600" cy="881063"/>
          </a:xfrm>
        </p:spPr>
        <p:txBody>
          <a:bodyPr/>
          <a:lstStyle/>
          <a:p>
            <a:r>
              <a:rPr lang="en-CA" dirty="0"/>
              <a:t>Huh? What’s going on???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6849-456E-4DC3-96EB-E4726F833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49"/>
            <a:ext cx="10515600" cy="4786313"/>
          </a:xfrm>
        </p:spPr>
        <p:txBody>
          <a:bodyPr>
            <a:normAutofit/>
          </a:bodyPr>
          <a:lstStyle/>
          <a:p>
            <a:r>
              <a:rPr lang="en-CA" sz="4000" dirty="0"/>
              <a:t>To get the latest changes, you would:</a:t>
            </a:r>
          </a:p>
          <a:p>
            <a:pPr lvl="1"/>
            <a:r>
              <a:rPr lang="en-CA" sz="3600" dirty="0"/>
              <a:t>Open up “git bash” in the folder that you put Feeney’s files</a:t>
            </a:r>
          </a:p>
          <a:p>
            <a:pPr lvl="1"/>
            <a:r>
              <a:rPr lang="en-CA" sz="3600" dirty="0"/>
              <a:t>Type “git pull origin”</a:t>
            </a:r>
          </a:p>
          <a:p>
            <a:r>
              <a:rPr lang="en-CA" sz="4000" dirty="0"/>
              <a:t>That’s it</a:t>
            </a:r>
          </a:p>
          <a:p>
            <a:pPr lvl="1"/>
            <a:r>
              <a:rPr lang="en-CA" sz="3600" dirty="0"/>
              <a:t>“a big file” -&gt; 50 Mbytes</a:t>
            </a:r>
          </a:p>
        </p:txBody>
      </p:sp>
    </p:spTree>
    <p:extLst>
      <p:ext uri="{BB962C8B-B14F-4D97-AF65-F5344CB8AC3E}">
        <p14:creationId xmlns:p14="http://schemas.microsoft.com/office/powerpoint/2010/main" val="187943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EEE9-06EE-4471-B7CB-C94E16DE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40505"/>
            <a:ext cx="10515600" cy="881063"/>
          </a:xfrm>
        </p:spPr>
        <p:txBody>
          <a:bodyPr/>
          <a:lstStyle/>
          <a:p>
            <a:r>
              <a:rPr lang="en-CA" dirty="0"/>
              <a:t>Fun </a:t>
            </a:r>
            <a:r>
              <a:rPr lang="en-CA" dirty="0" err="1"/>
              <a:t>fun</a:t>
            </a:r>
            <a:r>
              <a:rPr lang="en-CA" dirty="0"/>
              <a:t>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6849-456E-4DC3-96EB-E4726F833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/>
          <a:lstStyle/>
          <a:p>
            <a:r>
              <a:rPr lang="en-CA" dirty="0"/>
              <a:t>You do this just once / repository:</a:t>
            </a:r>
          </a:p>
          <a:p>
            <a:pPr lvl="1"/>
            <a:r>
              <a:rPr lang="en-CA" dirty="0"/>
              <a:t>git clone (THE NAME OF THE REPOSITORY)</a:t>
            </a:r>
          </a:p>
          <a:p>
            <a:pPr lvl="1"/>
            <a:r>
              <a:rPr lang="en-CA" dirty="0"/>
              <a:t>git clone </a:t>
            </a:r>
            <a:r>
              <a:rPr lang="en-CA" dirty="0">
                <a:hlinkClick r:id="rId2"/>
              </a:rPr>
              <a:t>https://github.com/LordMichaelmort/1156_W2021.git</a:t>
            </a:r>
            <a:endParaRPr lang="en-CA" dirty="0"/>
          </a:p>
          <a:p>
            <a:r>
              <a:rPr lang="en-CA" dirty="0"/>
              <a:t>What </a:t>
            </a:r>
            <a:r>
              <a:rPr lang="en-CA" u="sng" dirty="0"/>
              <a:t>Feeney</a:t>
            </a:r>
            <a:r>
              <a:rPr lang="en-CA" dirty="0"/>
              <a:t> does when he makes a change (you </a:t>
            </a:r>
            <a:r>
              <a:rPr lang="en-CA" u="sng" dirty="0"/>
              <a:t>don’t</a:t>
            </a:r>
            <a:r>
              <a:rPr lang="en-CA" dirty="0"/>
              <a:t> do this):</a:t>
            </a:r>
          </a:p>
          <a:p>
            <a:pPr lvl="1"/>
            <a:r>
              <a:rPr lang="en-CA" dirty="0"/>
              <a:t>git add .</a:t>
            </a:r>
          </a:p>
          <a:p>
            <a:pPr lvl="1"/>
            <a:r>
              <a:rPr lang="en-CA" dirty="0"/>
              <a:t>git commit –m “what I did/notes/whatever” </a:t>
            </a:r>
          </a:p>
          <a:p>
            <a:pPr lvl="1"/>
            <a:r>
              <a:rPr lang="en-CA" dirty="0"/>
              <a:t>git push origin</a:t>
            </a:r>
          </a:p>
          <a:p>
            <a:r>
              <a:rPr lang="en-CA" dirty="0"/>
              <a:t>What YOU do to “pull” the latest code down is:</a:t>
            </a:r>
          </a:p>
          <a:p>
            <a:pPr lvl="1"/>
            <a:r>
              <a:rPr lang="en-CA" dirty="0"/>
              <a:t>git pull origin</a:t>
            </a:r>
          </a:p>
        </p:txBody>
      </p:sp>
    </p:spTree>
    <p:extLst>
      <p:ext uri="{BB962C8B-B14F-4D97-AF65-F5344CB8AC3E}">
        <p14:creationId xmlns:p14="http://schemas.microsoft.com/office/powerpoint/2010/main" val="24051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2762</TotalTime>
  <Words>205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Huh? What’s going on???</vt:lpstr>
      <vt:lpstr>Fun fun git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Mfeeney</cp:lastModifiedBy>
  <cp:revision>27</cp:revision>
  <dcterms:created xsi:type="dcterms:W3CDTF">2013-07-15T20:26:25Z</dcterms:created>
  <dcterms:modified xsi:type="dcterms:W3CDTF">2021-01-21T10:45:46Z</dcterms:modified>
</cp:coreProperties>
</file>