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xmlns="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88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5 &amp; 6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95" y="2251301"/>
            <a:ext cx="11022130" cy="4191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5600" dirty="0" smtClean="0"/>
              <a:t>What’s really happening when you use functions &amp; methods.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 Stack &amp; Heap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 </a:t>
            </a:r>
            <a:r>
              <a:rPr lang="en-CA" sz="5600" dirty="0" smtClean="0"/>
              <a:t>“by value” and “by reference”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 </a:t>
            </a:r>
            <a:r>
              <a:rPr lang="en-CA" sz="5600" dirty="0" smtClean="0"/>
              <a:t>“auto”: what it’s actually for</a:t>
            </a:r>
            <a:r>
              <a:rPr lang="en-CA" sz="4400" dirty="0"/>
              <a:t/>
            </a:r>
            <a:br>
              <a:rPr lang="en-CA" sz="4400" dirty="0"/>
            </a:br>
            <a:r>
              <a:rPr lang="en-CA" sz="4400" dirty="0" smtClean="0"/>
              <a:t>    (and why you should be careful with it)</a:t>
            </a:r>
            <a:endParaRPr lang="en-CA" sz="5600" dirty="0" smtClean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08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36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 5 &amp;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Dingus Luingus</cp:lastModifiedBy>
  <cp:revision>87</cp:revision>
  <dcterms:created xsi:type="dcterms:W3CDTF">2013-07-15T20:26:25Z</dcterms:created>
  <dcterms:modified xsi:type="dcterms:W3CDTF">2021-02-16T17:05:36Z</dcterms:modified>
</cp:coreProperties>
</file>