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E0C1-4ED4-44A8-9122-EEE4407BE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7F6C4-D13C-43C4-9AC7-C1655063D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6C622-78D7-4D7A-B122-0135C9EC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AB0E-CE31-49D5-8AA1-4C820DF5A072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A7E14-B6F2-4430-AC12-BB90930B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972A0-3C23-491C-8487-C4FFAA97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6E31-3683-48F4-BB0E-265510AD9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02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2B6F-F77F-42A4-8254-C564CF24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8E67-5259-4B15-BC96-22D7D2004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1AA1-E9CC-4994-A0DA-EFAEBBDE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AB0E-CE31-49D5-8AA1-4C820DF5A072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A437F-A755-4254-8376-CF3A5A19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34DAD-DA14-498D-B4F6-44D588AD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6E31-3683-48F4-BB0E-265510AD9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13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7D3D6-71E4-46A8-9F2C-F5DCDA916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18116-E6F5-4819-9E18-65FCC2E37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B31B-A10F-44FE-93D1-E69E5C66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AB0E-CE31-49D5-8AA1-4C820DF5A072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2040-80FF-47AB-BED4-8DC2508E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BDA44-DF19-407A-8AD9-2931A894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6E31-3683-48F4-BB0E-265510AD9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99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6503-5D95-4A71-8FE8-0CB31A62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4B5E-69E9-4B39-8113-9B17436D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8B32-1CA3-4AB7-9B5D-1C6984FA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AB0E-CE31-49D5-8AA1-4C820DF5A072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0F77-AA91-46E1-9479-8646BD72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F9B2B-AC78-45A5-996F-1DF9424C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6E31-3683-48F4-BB0E-265510AD9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6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E873-54D9-4585-8AB8-1B5D5C84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32CDA-9144-468D-A7EE-53EFD25CC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26F35-3AB2-4FA3-8D8C-073F0273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AB0E-CE31-49D5-8AA1-4C820DF5A072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5109F-F7C6-4487-B1F3-E80ED530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1C617-3C77-4F89-9032-B66A2536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6E31-3683-48F4-BB0E-265510AD9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81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B53E-001E-4AA7-B4A8-EBD39C58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387B-AE90-4A22-B632-DC4E6DF1C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0B53-709B-4FD9-A17F-0F7BA4E3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C5E59-A3A2-4D79-8C34-324F0B7A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AB0E-CE31-49D5-8AA1-4C820DF5A072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08453-9BB6-4DC9-B60B-0AE50900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A999C-B869-4382-A8FB-D564228F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6E31-3683-48F4-BB0E-265510AD9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21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E517-4EEC-4A83-98FE-5F21982B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FF14E-7413-4297-A32B-DE4AF06E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40051-97B0-4455-B8E8-2EF02F3C3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60040-40FD-40F3-9A94-3B37B192B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E44AE-C2CC-4694-B416-FF35A2B48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4C3B7-E16D-424E-BD84-173CE13F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AB0E-CE31-49D5-8AA1-4C820DF5A072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B3A23-05DE-42BF-AC32-7FAB9A33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08D05-9CF4-49F7-A931-67FCB425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6E31-3683-48F4-BB0E-265510AD9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31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6241-8BFF-4102-92B5-BDB0064C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D5F67-5B7C-43AB-A254-B3CFDA0C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AB0E-CE31-49D5-8AA1-4C820DF5A072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2338B-05E7-4FA4-81CB-0F718DAB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9D54C-65CA-4837-8CEA-B64C03DA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6E31-3683-48F4-BB0E-265510AD9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29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2FD4C-2A97-40AB-93DF-ADB747A2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AB0E-CE31-49D5-8AA1-4C820DF5A072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D8D36-7FC5-4B7C-9185-AC8A8059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C96D0-8641-449A-94DA-B6B5F504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6E31-3683-48F4-BB0E-265510AD9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03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982C-E025-49FA-9105-5B39CAB8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747D-4471-41DF-826C-A9F9B414D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44EAE-C16D-4D0A-9D6D-B1437C7F7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2C490-BE66-4F0F-A7A3-1B472251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AB0E-CE31-49D5-8AA1-4C820DF5A072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8DEBC-3019-41CD-937A-2649A11F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5A535-9DB2-4F5F-9FC1-9E942875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6E31-3683-48F4-BB0E-265510AD9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46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46E7-8F82-4E77-BE35-C680505C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E365D-2A07-4143-BB35-5572A0330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9F91D-FBE8-4EF4-8708-2856BBF51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08775-7501-486A-906A-875F76AD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AB0E-CE31-49D5-8AA1-4C820DF5A072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5F9C3-D5B8-49E6-8CDA-85B7D082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043FF-C20E-41FF-AF8E-DE88CF71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6E31-3683-48F4-BB0E-265510AD9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7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CDBDA-E95A-4621-A93F-FA61FEE3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BB192-D634-4D5C-B069-42217AC2A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085E-7796-49AB-AA91-DC29F3B21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FAB0E-CE31-49D5-8AA1-4C820DF5A072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03CAF-F9D0-4CAA-B8BC-532FC4C48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FCB7-BE61-4CD4-BA7D-689D79D2F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D6E31-3683-48F4-BB0E-265510AD9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59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F469AE-0125-4D52-93E2-1BF31BC2988C}"/>
              </a:ext>
            </a:extLst>
          </p:cNvPr>
          <p:cNvSpPr/>
          <p:nvPr/>
        </p:nvSpPr>
        <p:spPr>
          <a:xfrm>
            <a:off x="333374" y="385762"/>
            <a:ext cx="5114926" cy="5819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 err="1"/>
              <a:t>cMonster</a:t>
            </a:r>
            <a:r>
              <a:rPr lang="en-CA" sz="2400" dirty="0"/>
              <a:t>* </a:t>
            </a:r>
            <a:r>
              <a:rPr lang="en-CA" sz="2400" dirty="0" err="1"/>
              <a:t>pX</a:t>
            </a:r>
            <a:r>
              <a:rPr lang="en-CA" sz="2400" dirty="0"/>
              <a:t> = new </a:t>
            </a:r>
            <a:r>
              <a:rPr lang="en-CA" sz="2400" dirty="0" err="1"/>
              <a:t>cMonster</a:t>
            </a:r>
            <a:r>
              <a:rPr lang="en-CA" sz="2400" dirty="0"/>
              <a:t>()</a:t>
            </a:r>
          </a:p>
          <a:p>
            <a:r>
              <a:rPr lang="en-CA" sz="2400" b="1" dirty="0" err="1">
                <a:solidFill>
                  <a:srgbClr val="FFFF00"/>
                </a:solidFill>
              </a:rPr>
              <a:t>doThat</a:t>
            </a:r>
            <a:r>
              <a:rPr lang="en-CA" sz="2400" b="1" dirty="0">
                <a:solidFill>
                  <a:srgbClr val="FFFF00"/>
                </a:solidFill>
              </a:rPr>
              <a:t>(</a:t>
            </a:r>
            <a:r>
              <a:rPr lang="en-CA" sz="2400" b="1" dirty="0" err="1">
                <a:solidFill>
                  <a:srgbClr val="FFFF00"/>
                </a:solidFill>
              </a:rPr>
              <a:t>pX</a:t>
            </a:r>
            <a:r>
              <a:rPr lang="en-CA" sz="2400" dirty="0"/>
              <a:t>)</a:t>
            </a:r>
          </a:p>
          <a:p>
            <a:endParaRPr lang="en-CA" sz="2400" dirty="0"/>
          </a:p>
          <a:p>
            <a:r>
              <a:rPr lang="en-CA" sz="2400" dirty="0"/>
              <a:t>Void </a:t>
            </a:r>
            <a:r>
              <a:rPr lang="en-CA" sz="2400" dirty="0" err="1"/>
              <a:t>doThis</a:t>
            </a:r>
            <a:r>
              <a:rPr lang="en-CA" sz="2400" dirty="0"/>
              <a:t>(</a:t>
            </a:r>
            <a:r>
              <a:rPr lang="en-CA" sz="2400" dirty="0" err="1"/>
              <a:t>cMonster</a:t>
            </a:r>
            <a:r>
              <a:rPr lang="en-CA" sz="2400" dirty="0"/>
              <a:t>* </a:t>
            </a:r>
            <a:r>
              <a:rPr lang="en-CA" sz="2400" dirty="0" err="1"/>
              <a:t>pX</a:t>
            </a:r>
            <a:r>
              <a:rPr lang="en-CA" sz="2400" dirty="0"/>
              <a:t>)</a:t>
            </a:r>
          </a:p>
          <a:p>
            <a:r>
              <a:rPr lang="en-CA" sz="2400" dirty="0"/>
              <a:t>{</a:t>
            </a:r>
          </a:p>
          <a:p>
            <a:r>
              <a:rPr lang="en-CA" sz="2400" dirty="0"/>
              <a:t>     </a:t>
            </a:r>
            <a:r>
              <a:rPr lang="en-CA" sz="2400" dirty="0" err="1"/>
              <a:t>pX</a:t>
            </a:r>
            <a:r>
              <a:rPr lang="en-CA" sz="2400" dirty="0"/>
              <a:t> = new </a:t>
            </a:r>
            <a:r>
              <a:rPr lang="en-CA" sz="2400" dirty="0" err="1"/>
              <a:t>cMonster</a:t>
            </a:r>
            <a:r>
              <a:rPr lang="en-CA" sz="2400" dirty="0"/>
              <a:t>();</a:t>
            </a:r>
            <a:br>
              <a:rPr lang="en-CA" sz="2400" dirty="0"/>
            </a:br>
            <a:r>
              <a:rPr lang="en-CA" sz="2400" dirty="0"/>
              <a:t>}</a:t>
            </a:r>
          </a:p>
          <a:p>
            <a:r>
              <a:rPr lang="en-CA" sz="2400" dirty="0"/>
              <a:t>Void </a:t>
            </a:r>
            <a:r>
              <a:rPr lang="en-CA" sz="2400" dirty="0" err="1"/>
              <a:t>doThat</a:t>
            </a:r>
            <a:r>
              <a:rPr lang="en-CA" sz="2400" dirty="0"/>
              <a:t>(</a:t>
            </a:r>
            <a:r>
              <a:rPr lang="en-CA" sz="2400" dirty="0" err="1"/>
              <a:t>cMonster</a:t>
            </a:r>
            <a:r>
              <a:rPr lang="en-CA" sz="2400" dirty="0"/>
              <a:t>* </a:t>
            </a:r>
            <a:r>
              <a:rPr lang="en-CA" sz="2400" dirty="0">
                <a:solidFill>
                  <a:srgbClr val="FFFF00"/>
                </a:solidFill>
              </a:rPr>
              <a:t>&amp;</a:t>
            </a:r>
            <a:r>
              <a:rPr lang="en-CA" sz="2400" dirty="0" err="1"/>
              <a:t>pX</a:t>
            </a:r>
            <a:r>
              <a:rPr lang="en-CA" sz="2400" dirty="0"/>
              <a:t>)</a:t>
            </a:r>
          </a:p>
          <a:p>
            <a:r>
              <a:rPr lang="en-CA" sz="2400" dirty="0"/>
              <a:t>{</a:t>
            </a:r>
          </a:p>
          <a:p>
            <a:r>
              <a:rPr lang="en-CA" sz="2400" dirty="0"/>
              <a:t>     </a:t>
            </a:r>
            <a:r>
              <a:rPr lang="en-CA" sz="2400" b="1" dirty="0" err="1">
                <a:solidFill>
                  <a:srgbClr val="FFFF00"/>
                </a:solidFill>
              </a:rPr>
              <a:t>pX</a:t>
            </a:r>
            <a:r>
              <a:rPr lang="en-CA" sz="2400" dirty="0"/>
              <a:t> = new </a:t>
            </a:r>
            <a:r>
              <a:rPr lang="en-CA" sz="2400" dirty="0" err="1"/>
              <a:t>cMonster</a:t>
            </a:r>
            <a:r>
              <a:rPr lang="en-CA" sz="2400" dirty="0"/>
              <a:t>();</a:t>
            </a:r>
            <a:br>
              <a:rPr lang="en-CA" sz="2400" dirty="0"/>
            </a:br>
            <a:r>
              <a:rPr lang="en-CA" sz="2400" dirty="0"/>
              <a:t>}</a:t>
            </a:r>
          </a:p>
          <a:p>
            <a:endParaRPr lang="en-CA" sz="2400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96876BC3-B9BF-481F-AE1C-133A22AB78ED}"/>
              </a:ext>
            </a:extLst>
          </p:cNvPr>
          <p:cNvSpPr/>
          <p:nvPr/>
        </p:nvSpPr>
        <p:spPr>
          <a:xfrm>
            <a:off x="8810626" y="0"/>
            <a:ext cx="2333625" cy="2183258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27282828</a:t>
            </a:r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1F52BA-E0DA-4932-A7B0-7391B54F1749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3429000" y="1581151"/>
            <a:ext cx="5534025" cy="4058666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D38E1C-DC44-468F-A7AA-B58ED670EE2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200275" y="3133725"/>
            <a:ext cx="6705601" cy="258192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miley Face 20">
            <a:extLst>
              <a:ext uri="{FF2B5EF4-FFF2-40B4-BE49-F238E27FC236}">
                <a16:creationId xmlns:a16="http://schemas.microsoft.com/office/drawing/2014/main" id="{DC933522-658F-4E7F-A19F-04F895482F9A}"/>
              </a:ext>
            </a:extLst>
          </p:cNvPr>
          <p:cNvSpPr/>
          <p:nvPr/>
        </p:nvSpPr>
        <p:spPr>
          <a:xfrm>
            <a:off x="8905876" y="2300287"/>
            <a:ext cx="2143126" cy="2183259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8948984</a:t>
            </a:r>
            <a:endParaRPr lang="en-CA" dirty="0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ECC1A5C5-65E5-4331-A2D3-C16F00BA805A}"/>
              </a:ext>
            </a:extLst>
          </p:cNvPr>
          <p:cNvSpPr/>
          <p:nvPr/>
        </p:nvSpPr>
        <p:spPr>
          <a:xfrm>
            <a:off x="8963025" y="4548187"/>
            <a:ext cx="2143126" cy="2183259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156498</a:t>
            </a:r>
            <a:endParaRPr lang="en-CA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85C219-1433-426B-A20B-B197EF23B740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019300" y="4600575"/>
            <a:ext cx="6943725" cy="1039242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01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F469AE-0125-4D52-93E2-1BF31BC2988C}"/>
              </a:ext>
            </a:extLst>
          </p:cNvPr>
          <p:cNvSpPr/>
          <p:nvPr/>
        </p:nvSpPr>
        <p:spPr>
          <a:xfrm>
            <a:off x="376237" y="404812"/>
            <a:ext cx="7005637" cy="5819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 err="1"/>
              <a:t>cMonster</a:t>
            </a:r>
            <a:r>
              <a:rPr lang="en-CA" sz="2400" dirty="0"/>
              <a:t>* </a:t>
            </a:r>
            <a:r>
              <a:rPr lang="en-CA" sz="2400" dirty="0" err="1"/>
              <a:t>pX</a:t>
            </a:r>
            <a:r>
              <a:rPr lang="en-CA" sz="2400" dirty="0"/>
              <a:t> = new </a:t>
            </a:r>
            <a:r>
              <a:rPr lang="en-CA" sz="2400" dirty="0" err="1"/>
              <a:t>cMonster</a:t>
            </a:r>
            <a:r>
              <a:rPr lang="en-CA" sz="2400" dirty="0"/>
              <a:t>()</a:t>
            </a:r>
          </a:p>
          <a:p>
            <a:r>
              <a:rPr lang="en-CA" sz="2400" b="1" dirty="0" err="1">
                <a:solidFill>
                  <a:srgbClr val="FFFF00"/>
                </a:solidFill>
              </a:rPr>
              <a:t>pX</a:t>
            </a:r>
            <a:r>
              <a:rPr lang="en-CA" sz="2400" dirty="0"/>
              <a:t> = </a:t>
            </a:r>
            <a:r>
              <a:rPr lang="en-CA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156498</a:t>
            </a:r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Void </a:t>
            </a:r>
            <a:r>
              <a:rPr lang="en-CA" sz="2400" dirty="0" err="1"/>
              <a:t>doThis</a:t>
            </a:r>
            <a:r>
              <a:rPr lang="en-CA" sz="2400" dirty="0"/>
              <a:t>(</a:t>
            </a:r>
            <a:r>
              <a:rPr lang="en-CA" sz="2400" dirty="0" err="1"/>
              <a:t>cMonster</a:t>
            </a:r>
            <a:r>
              <a:rPr lang="en-CA" sz="2400" dirty="0"/>
              <a:t>* </a:t>
            </a:r>
            <a:r>
              <a:rPr lang="en-CA" sz="2400" dirty="0" err="1"/>
              <a:t>pX</a:t>
            </a:r>
            <a:r>
              <a:rPr lang="en-CA" sz="2400" dirty="0"/>
              <a:t>)</a:t>
            </a:r>
          </a:p>
          <a:p>
            <a:r>
              <a:rPr lang="en-CA" sz="2400" dirty="0"/>
              <a:t>{</a:t>
            </a:r>
          </a:p>
          <a:p>
            <a:r>
              <a:rPr lang="en-CA" sz="2400" dirty="0"/>
              <a:t>     </a:t>
            </a:r>
            <a:r>
              <a:rPr lang="en-CA" sz="2400" dirty="0" err="1"/>
              <a:t>pX</a:t>
            </a:r>
            <a:r>
              <a:rPr lang="en-CA" sz="2400" dirty="0"/>
              <a:t>-&gt;Attack()  // </a:t>
            </a:r>
            <a:r>
              <a:rPr lang="en-CA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156498</a:t>
            </a:r>
            <a:br>
              <a:rPr lang="en-CA" sz="2400" dirty="0"/>
            </a:br>
            <a:r>
              <a:rPr lang="en-CA" sz="2400" dirty="0"/>
              <a:t>}</a:t>
            </a:r>
          </a:p>
          <a:p>
            <a:r>
              <a:rPr lang="en-CA" sz="2400" dirty="0"/>
              <a:t>Void </a:t>
            </a:r>
            <a:r>
              <a:rPr lang="en-CA" sz="2400" dirty="0" err="1"/>
              <a:t>findClosestMonster</a:t>
            </a:r>
            <a:r>
              <a:rPr lang="en-CA" sz="2400" dirty="0"/>
              <a:t>(</a:t>
            </a:r>
            <a:r>
              <a:rPr lang="en-CA" sz="2400" dirty="0" err="1"/>
              <a:t>cMonster</a:t>
            </a:r>
            <a:r>
              <a:rPr lang="en-CA" sz="2400" dirty="0"/>
              <a:t>* </a:t>
            </a:r>
            <a:r>
              <a:rPr lang="en-CA" sz="2400" dirty="0">
                <a:solidFill>
                  <a:srgbClr val="FFFF00"/>
                </a:solidFill>
              </a:rPr>
              <a:t>&amp;</a:t>
            </a:r>
            <a:r>
              <a:rPr lang="en-CA" sz="2400" dirty="0" err="1"/>
              <a:t>pX</a:t>
            </a:r>
            <a:r>
              <a:rPr lang="en-CA" sz="2400" dirty="0"/>
              <a:t>)</a:t>
            </a:r>
          </a:p>
          <a:p>
            <a:r>
              <a:rPr lang="en-CA" sz="2400" dirty="0"/>
              <a:t>{</a:t>
            </a:r>
          </a:p>
          <a:p>
            <a:r>
              <a:rPr lang="en-CA" sz="2400" dirty="0"/>
              <a:t>   // look for a monster… </a:t>
            </a:r>
          </a:p>
          <a:p>
            <a:r>
              <a:rPr lang="en-CA" sz="2400" dirty="0"/>
              <a:t>     return  </a:t>
            </a:r>
            <a:r>
              <a:rPr lang="en-CA" sz="2400" b="1" dirty="0" err="1">
                <a:solidFill>
                  <a:srgbClr val="FFFF00"/>
                </a:solidFill>
              </a:rPr>
              <a:t>pX</a:t>
            </a:r>
            <a:r>
              <a:rPr lang="en-CA" sz="2400" dirty="0"/>
              <a:t>;</a:t>
            </a:r>
            <a:br>
              <a:rPr lang="en-CA" sz="2400" dirty="0"/>
            </a:br>
            <a:r>
              <a:rPr lang="en-CA" sz="2400" dirty="0"/>
              <a:t>}</a:t>
            </a:r>
          </a:p>
          <a:p>
            <a:r>
              <a:rPr lang="en-CA" sz="2400" dirty="0" err="1"/>
              <a:t>cMonster</a:t>
            </a:r>
            <a:r>
              <a:rPr lang="en-CA" sz="2400" dirty="0"/>
              <a:t>* </a:t>
            </a:r>
            <a:r>
              <a:rPr lang="en-CA" sz="2400" dirty="0" err="1"/>
              <a:t>pCM</a:t>
            </a:r>
            <a:r>
              <a:rPr lang="en-CA" sz="2400" dirty="0"/>
              <a:t> = NULL;	// #define NULL 0</a:t>
            </a:r>
          </a:p>
          <a:p>
            <a:r>
              <a:rPr lang="en-CA" sz="2400" dirty="0" err="1"/>
              <a:t>findClosestMonster</a:t>
            </a:r>
            <a:r>
              <a:rPr lang="en-CA" sz="2400" dirty="0"/>
              <a:t>(</a:t>
            </a:r>
            <a:r>
              <a:rPr lang="en-CA" sz="2400" dirty="0" err="1"/>
              <a:t>pCM</a:t>
            </a:r>
            <a:r>
              <a:rPr lang="en-CA" sz="2400" dirty="0"/>
              <a:t>);</a:t>
            </a:r>
          </a:p>
          <a:p>
            <a:r>
              <a:rPr lang="en-CA" sz="2400" dirty="0" err="1"/>
              <a:t>pCM</a:t>
            </a:r>
            <a:r>
              <a:rPr lang="en-CA" sz="2400" dirty="0"/>
              <a:t>-&gt;Attack();</a:t>
            </a:r>
          </a:p>
          <a:p>
            <a:endParaRPr lang="en-CA" sz="2400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96876BC3-B9BF-481F-AE1C-133A22AB78ED}"/>
              </a:ext>
            </a:extLst>
          </p:cNvPr>
          <p:cNvSpPr/>
          <p:nvPr/>
        </p:nvSpPr>
        <p:spPr>
          <a:xfrm>
            <a:off x="8543925" y="-6636"/>
            <a:ext cx="2562225" cy="2183258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27282828</a:t>
            </a:r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1F52BA-E0DA-4932-A7B0-7391B54F174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276475" y="1084993"/>
            <a:ext cx="6267450" cy="515207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D38E1C-DC44-468F-A7AA-B58ED670EE2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533650" y="1084993"/>
            <a:ext cx="6010275" cy="1982058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78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F469AE-0125-4D52-93E2-1BF31BC2988C}"/>
              </a:ext>
            </a:extLst>
          </p:cNvPr>
          <p:cNvSpPr/>
          <p:nvPr/>
        </p:nvSpPr>
        <p:spPr>
          <a:xfrm>
            <a:off x="376237" y="404812"/>
            <a:ext cx="7005637" cy="5819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 err="1"/>
              <a:t>cMonster</a:t>
            </a:r>
            <a:r>
              <a:rPr lang="en-CA" sz="2400" dirty="0"/>
              <a:t>* </a:t>
            </a:r>
            <a:r>
              <a:rPr lang="en-CA" sz="2400" dirty="0" err="1"/>
              <a:t>pCM</a:t>
            </a:r>
            <a:r>
              <a:rPr lang="en-CA" sz="2400" dirty="0"/>
              <a:t> = NULL;	// #define NULL 0</a:t>
            </a:r>
          </a:p>
          <a:p>
            <a:r>
              <a:rPr lang="en-CA" sz="2400" dirty="0" err="1"/>
              <a:t>findClosestMonster</a:t>
            </a:r>
            <a:r>
              <a:rPr lang="en-CA" sz="2400" dirty="0"/>
              <a:t>(</a:t>
            </a:r>
            <a:r>
              <a:rPr lang="en-CA" sz="2400" dirty="0" err="1"/>
              <a:t>pCM</a:t>
            </a:r>
            <a:r>
              <a:rPr lang="en-CA" sz="2400" dirty="0"/>
              <a:t>);</a:t>
            </a:r>
          </a:p>
          <a:p>
            <a:r>
              <a:rPr lang="en-CA" sz="2400" dirty="0"/>
              <a:t>If ( </a:t>
            </a:r>
            <a:r>
              <a:rPr lang="en-CA" sz="2400" dirty="0" err="1"/>
              <a:t>pCM</a:t>
            </a:r>
            <a:r>
              <a:rPr lang="en-CA" sz="2400" dirty="0"/>
              <a:t> )   // 0 or non-zero</a:t>
            </a:r>
          </a:p>
          <a:p>
            <a:r>
              <a:rPr lang="en-CA" sz="2400" dirty="0"/>
              <a:t>{</a:t>
            </a:r>
            <a:br>
              <a:rPr lang="en-CA" sz="2400" dirty="0"/>
            </a:br>
            <a:r>
              <a:rPr lang="en-CA" sz="2400" dirty="0"/>
              <a:t>   </a:t>
            </a:r>
            <a:r>
              <a:rPr lang="en-CA" sz="2400" dirty="0" err="1"/>
              <a:t>pCM</a:t>
            </a:r>
            <a:r>
              <a:rPr lang="en-CA" sz="2400" dirty="0"/>
              <a:t>-&gt;Attack();</a:t>
            </a:r>
          </a:p>
          <a:p>
            <a:r>
              <a:rPr lang="en-CA" sz="2400" dirty="0"/>
              <a:t>}</a:t>
            </a:r>
          </a:p>
          <a:p>
            <a:r>
              <a:rPr lang="en-CA" sz="2400" dirty="0" err="1"/>
              <a:t>cMonster</a:t>
            </a:r>
            <a:r>
              <a:rPr lang="en-CA" sz="2400" dirty="0"/>
              <a:t> A;	</a:t>
            </a:r>
            <a:r>
              <a:rPr lang="en-CA" sz="2400" dirty="0" err="1"/>
              <a:t>A.attack</a:t>
            </a:r>
            <a:r>
              <a:rPr lang="en-CA" sz="2400" dirty="0"/>
              <a:t>();</a:t>
            </a:r>
          </a:p>
          <a:p>
            <a:r>
              <a:rPr lang="en-CA" sz="2400" dirty="0" err="1"/>
              <a:t>cMosnter</a:t>
            </a:r>
            <a:r>
              <a:rPr lang="en-CA" sz="2400" dirty="0"/>
              <a:t>* </a:t>
            </a:r>
            <a:r>
              <a:rPr lang="en-CA" sz="2400" dirty="0" err="1"/>
              <a:t>pA</a:t>
            </a:r>
            <a:r>
              <a:rPr lang="en-CA" sz="2400" dirty="0"/>
              <a:t> = new </a:t>
            </a:r>
            <a:r>
              <a:rPr lang="en-CA" sz="2400" dirty="0" err="1"/>
              <a:t>cMonster</a:t>
            </a:r>
            <a:r>
              <a:rPr lang="en-CA" sz="2400" dirty="0"/>
              <a:t>();</a:t>
            </a:r>
          </a:p>
          <a:p>
            <a:r>
              <a:rPr lang="en-CA" sz="2400" dirty="0" err="1"/>
              <a:t>pA</a:t>
            </a:r>
            <a:r>
              <a:rPr lang="en-CA" sz="2400" dirty="0"/>
              <a:t>-&gt;attack();</a:t>
            </a:r>
          </a:p>
          <a:p>
            <a:endParaRPr lang="en-CA" sz="2400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96876BC3-B9BF-481F-AE1C-133A22AB78ED}"/>
              </a:ext>
            </a:extLst>
          </p:cNvPr>
          <p:cNvSpPr/>
          <p:nvPr/>
        </p:nvSpPr>
        <p:spPr>
          <a:xfrm>
            <a:off x="8543925" y="-6636"/>
            <a:ext cx="2562225" cy="2183258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27282828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254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F469AE-0125-4D52-93E2-1BF31BC2988C}"/>
              </a:ext>
            </a:extLst>
          </p:cNvPr>
          <p:cNvSpPr/>
          <p:nvPr/>
        </p:nvSpPr>
        <p:spPr>
          <a:xfrm>
            <a:off x="366712" y="442912"/>
            <a:ext cx="7005637" cy="5819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 err="1"/>
              <a:t>cMonster</a:t>
            </a:r>
            <a:r>
              <a:rPr lang="en-CA" sz="2400" dirty="0"/>
              <a:t> A;</a:t>
            </a:r>
          </a:p>
          <a:p>
            <a:r>
              <a:rPr lang="en-CA" sz="2400" dirty="0" err="1"/>
              <a:t>cMonster</a:t>
            </a:r>
            <a:r>
              <a:rPr lang="en-CA" sz="2400" dirty="0"/>
              <a:t> B;</a:t>
            </a:r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Void </a:t>
            </a:r>
            <a:r>
              <a:rPr lang="en-CA" sz="2400" dirty="0" err="1"/>
              <a:t>DoThis</a:t>
            </a:r>
            <a:r>
              <a:rPr lang="en-CA" sz="2400" dirty="0"/>
              <a:t>( </a:t>
            </a:r>
            <a:r>
              <a:rPr lang="en-CA" sz="2400" dirty="0" err="1"/>
              <a:t>cMonster</a:t>
            </a:r>
            <a:r>
              <a:rPr lang="en-CA" sz="2400" dirty="0"/>
              <a:t>* &amp;</a:t>
            </a:r>
            <a:r>
              <a:rPr lang="en-CA" sz="2400" dirty="0" err="1"/>
              <a:t>pX</a:t>
            </a:r>
            <a:r>
              <a:rPr lang="en-CA" sz="2400" dirty="0"/>
              <a:t> )</a:t>
            </a:r>
          </a:p>
          <a:p>
            <a:endParaRPr lang="en-CA" sz="2400" dirty="0"/>
          </a:p>
          <a:p>
            <a:r>
              <a:rPr lang="en-CA" sz="2400" dirty="0" err="1"/>
              <a:t>cMonster</a:t>
            </a:r>
            <a:r>
              <a:rPr lang="en-CA" sz="2400" dirty="0"/>
              <a:t>* </a:t>
            </a:r>
            <a:r>
              <a:rPr lang="en-CA" sz="2400" dirty="0" err="1"/>
              <a:t>pX</a:t>
            </a:r>
            <a:r>
              <a:rPr lang="en-CA" sz="2400" dirty="0"/>
              <a:t>;</a:t>
            </a:r>
          </a:p>
          <a:p>
            <a:r>
              <a:rPr lang="en-CA" sz="2400" dirty="0"/>
              <a:t>Typedef   PMONSTER   </a:t>
            </a:r>
            <a:r>
              <a:rPr lang="en-CA" sz="2400" dirty="0" err="1"/>
              <a:t>cMonster</a:t>
            </a:r>
            <a:r>
              <a:rPr lang="en-CA" sz="2400" dirty="0"/>
              <a:t>*</a:t>
            </a:r>
          </a:p>
          <a:p>
            <a:r>
              <a:rPr lang="en-CA" sz="2400" dirty="0" err="1"/>
              <a:t>DoThis</a:t>
            </a:r>
            <a:r>
              <a:rPr lang="en-CA" sz="2400" dirty="0"/>
              <a:t>(</a:t>
            </a:r>
            <a:r>
              <a:rPr lang="en-CA" sz="2400" dirty="0" err="1"/>
              <a:t>pX</a:t>
            </a:r>
            <a:r>
              <a:rPr lang="en-CA" sz="2400" dirty="0"/>
              <a:t>);</a:t>
            </a:r>
          </a:p>
          <a:p>
            <a:r>
              <a:rPr lang="en-CA" sz="2400" dirty="0"/>
              <a:t>Void </a:t>
            </a:r>
            <a:r>
              <a:rPr lang="en-CA" sz="2400" dirty="0" err="1"/>
              <a:t>DoThis</a:t>
            </a:r>
            <a:r>
              <a:rPr lang="en-CA" sz="2400" dirty="0"/>
              <a:t>(  PMONSTER* (&amp;</a:t>
            </a:r>
            <a:r>
              <a:rPr lang="en-CA" sz="2400" dirty="0" err="1"/>
              <a:t>pX</a:t>
            </a:r>
            <a:r>
              <a:rPr lang="en-CA" sz="2400" dirty="0"/>
              <a:t>) )</a:t>
            </a:r>
          </a:p>
          <a:p>
            <a:endParaRPr lang="en-CA" sz="2400" dirty="0"/>
          </a:p>
          <a:p>
            <a:r>
              <a:rPr lang="en-CA" sz="2400" dirty="0"/>
              <a:t>Ninja x;</a:t>
            </a:r>
          </a:p>
          <a:p>
            <a:r>
              <a:rPr lang="en-CA" sz="2400" dirty="0"/>
              <a:t>void Hey(Ninja* (&amp;x) )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96876BC3-B9BF-481F-AE1C-133A22AB78ED}"/>
              </a:ext>
            </a:extLst>
          </p:cNvPr>
          <p:cNvSpPr/>
          <p:nvPr/>
        </p:nvSpPr>
        <p:spPr>
          <a:xfrm>
            <a:off x="8543925" y="-6636"/>
            <a:ext cx="2562225" cy="2183258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27282828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104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F469AE-0125-4D52-93E2-1BF31BC2988C}"/>
              </a:ext>
            </a:extLst>
          </p:cNvPr>
          <p:cNvSpPr/>
          <p:nvPr/>
        </p:nvSpPr>
        <p:spPr>
          <a:xfrm>
            <a:off x="333374" y="385763"/>
            <a:ext cx="5114926" cy="2547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 err="1"/>
              <a:t>cMonster</a:t>
            </a:r>
            <a:r>
              <a:rPr lang="en-CA" sz="2400" dirty="0"/>
              <a:t>* </a:t>
            </a:r>
            <a:r>
              <a:rPr lang="en-CA" sz="2400" dirty="0" err="1"/>
              <a:t>pX</a:t>
            </a:r>
            <a:r>
              <a:rPr lang="en-CA" sz="2400" dirty="0"/>
              <a:t> = NULL;</a:t>
            </a:r>
          </a:p>
          <a:p>
            <a:r>
              <a:rPr lang="en-CA" sz="2400" dirty="0" err="1"/>
              <a:t>pX</a:t>
            </a:r>
            <a:r>
              <a:rPr lang="en-CA" sz="2400" dirty="0"/>
              <a:t> = </a:t>
            </a:r>
            <a:r>
              <a:rPr lang="en-CA" sz="2400" b="1" dirty="0">
                <a:solidFill>
                  <a:srgbClr val="FFFF00"/>
                </a:solidFill>
              </a:rPr>
              <a:t>new</a:t>
            </a:r>
            <a:r>
              <a:rPr lang="en-CA" sz="2400" dirty="0"/>
              <a:t> </a:t>
            </a:r>
            <a:r>
              <a:rPr lang="en-CA" sz="2400" dirty="0" err="1"/>
              <a:t>cMonster</a:t>
            </a:r>
            <a:r>
              <a:rPr lang="en-CA" sz="2400" dirty="0"/>
              <a:t>()</a:t>
            </a:r>
          </a:p>
          <a:p>
            <a:endParaRPr lang="en-CA" sz="2400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96876BC3-B9BF-481F-AE1C-133A22AB78ED}"/>
              </a:ext>
            </a:extLst>
          </p:cNvPr>
          <p:cNvSpPr/>
          <p:nvPr/>
        </p:nvSpPr>
        <p:spPr>
          <a:xfrm>
            <a:off x="9601201" y="1476375"/>
            <a:ext cx="2333625" cy="2183258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27282828</a:t>
            </a:r>
            <a:endParaRPr lang="en-CA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383A4D-0660-4D21-A3F5-D80FACF6A348}"/>
              </a:ext>
            </a:extLst>
          </p:cNvPr>
          <p:cNvSpPr/>
          <p:nvPr/>
        </p:nvSpPr>
        <p:spPr>
          <a:xfrm>
            <a:off x="409574" y="3659633"/>
            <a:ext cx="5114926" cy="2547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 err="1"/>
              <a:t>cMonster</a:t>
            </a:r>
            <a:r>
              <a:rPr lang="en-CA" sz="2400" dirty="0"/>
              <a:t>* </a:t>
            </a:r>
            <a:r>
              <a:rPr lang="en-CA" sz="2400" dirty="0" err="1"/>
              <a:t>pFoundPerson</a:t>
            </a:r>
            <a:endParaRPr lang="en-CA" sz="2400" dirty="0"/>
          </a:p>
          <a:p>
            <a:endParaRPr lang="en-CA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E0CD08-723C-45C3-AEA8-CEA8FBF4982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152900" y="2568004"/>
            <a:ext cx="5448301" cy="2156396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96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232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Mfeeney</cp:lastModifiedBy>
  <cp:revision>6</cp:revision>
  <dcterms:created xsi:type="dcterms:W3CDTF">2021-02-25T16:29:23Z</dcterms:created>
  <dcterms:modified xsi:type="dcterms:W3CDTF">2021-02-25T19:06:23Z</dcterms:modified>
</cp:coreProperties>
</file>