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2E28-034A-4F0B-86F8-26126826A8E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90EA-FCAC-4DC3-976B-0AC9C79ED2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6672"/>
            <a:ext cx="7344816" cy="599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152525"/>
            <a:ext cx="5581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Dingus Luingus</dc:creator>
  <cp:lastModifiedBy>Mfeeney</cp:lastModifiedBy>
  <cp:revision>2</cp:revision>
  <dcterms:created xsi:type="dcterms:W3CDTF">2021-01-14T17:02:13Z</dcterms:created>
  <dcterms:modified xsi:type="dcterms:W3CDTF">2021-01-14T18:09:36Z</dcterms:modified>
</cp:coreProperties>
</file>