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"/>
  </p:notes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67" d="100"/>
          <a:sy n="67" d="100"/>
        </p:scale>
        <p:origin x="452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8305FB-84A6-466B-ACA9-38BECBA41F6E}" type="datetimeFigureOut">
              <a:rPr lang="en-US" smtClean="0"/>
              <a:pPr/>
              <a:t>1/12/2021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9399DD-1786-41BE-9FBD-E75CBA19751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681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384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830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184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156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1/12/2021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249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1/12/2021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057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1/12/2021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946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1/12/2021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104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1/12/2021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987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1/12/2021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369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pPr/>
              <a:t>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8860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B12DA-F42D-461B-B185-057296D98A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C/C++ “build” process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3783FE-1566-47A5-9E9E-00D7902C65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AKA: compile + link</a:t>
            </a:r>
            <a:endParaRPr lang="en-CA" sz="4800" dirty="0"/>
          </a:p>
        </p:txBody>
      </p:sp>
    </p:spTree>
    <p:extLst>
      <p:ext uri="{BB962C8B-B14F-4D97-AF65-F5344CB8AC3E}">
        <p14:creationId xmlns:p14="http://schemas.microsoft.com/office/powerpoint/2010/main" val="1998408397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7836E-23EB-473A-AA66-2C30BC1EC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Theee</a:t>
            </a:r>
            <a:r>
              <a:rPr lang="en-US" dirty="0"/>
              <a:t> Jargon: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740B5-A9F3-4902-8303-FBC79FE32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3600" dirty="0"/>
              <a:t>Source code</a:t>
            </a:r>
          </a:p>
          <a:p>
            <a:r>
              <a:rPr lang="en-CA" sz="3600" dirty="0"/>
              <a:t>Compile: </a:t>
            </a:r>
          </a:p>
          <a:p>
            <a:pPr lvl="1"/>
            <a:r>
              <a:rPr lang="en-CA" sz="3200" dirty="0"/>
              <a:t>source code </a:t>
            </a:r>
            <a:r>
              <a:rPr lang="en-CA" sz="3200" dirty="0">
                <a:sym typeface="Wingdings" panose="05000000000000000000" pitchFamily="2" charset="2"/>
              </a:rPr>
              <a:t> “object” code</a:t>
            </a:r>
          </a:p>
          <a:p>
            <a:r>
              <a:rPr lang="en-CA" sz="3600" dirty="0">
                <a:sym typeface="Wingdings" panose="05000000000000000000" pitchFamily="2" charset="2"/>
              </a:rPr>
              <a:t>Link: </a:t>
            </a:r>
          </a:p>
          <a:p>
            <a:pPr lvl="1"/>
            <a:r>
              <a:rPr lang="en-CA" sz="3200" dirty="0">
                <a:sym typeface="Wingdings" panose="05000000000000000000" pitchFamily="2" charset="2"/>
              </a:rPr>
              <a:t>“object” code + libraries  “executable”</a:t>
            </a:r>
          </a:p>
          <a:p>
            <a:r>
              <a:rPr lang="en-CA" sz="3600" dirty="0">
                <a:sym typeface="Wingdings" panose="05000000000000000000" pitchFamily="2" charset="2"/>
              </a:rPr>
              <a:t>“Build” is a “compile &amp; link” process</a:t>
            </a:r>
            <a:endParaRPr lang="en-CA" sz="3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2D3A33-AFBB-4EB6-AC73-39AEEE6CB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88F0-531F-4B7F-9CFD-96F710EB64BF}" type="slidenum">
              <a:rPr lang="en-CA" smtClean="0"/>
              <a:pPr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36933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C3347-AD03-46FD-984A-F6BDA1EF0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Function or method?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F9243-1D25-4E15-8F8A-9157CED80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7325"/>
            <a:ext cx="10515600" cy="4719638"/>
          </a:xfrm>
        </p:spPr>
        <p:txBody>
          <a:bodyPr/>
          <a:lstStyle/>
          <a:p>
            <a:r>
              <a:rPr lang="en-CA" dirty="0"/>
              <a:t>A “method” is a “function” that’s inside a “class”</a:t>
            </a:r>
          </a:p>
          <a:p>
            <a:pPr lvl="1"/>
            <a:r>
              <a:rPr lang="en-CA" dirty="0"/>
              <a:t>Since all things in Java are in classes, then ALL “functions” in Java are actually called “methods”</a:t>
            </a:r>
          </a:p>
          <a:p>
            <a:r>
              <a:rPr lang="en-CA" dirty="0"/>
              <a:t>A “function” is some code that isn’t in a class</a:t>
            </a:r>
          </a:p>
          <a:p>
            <a:r>
              <a:rPr lang="en-CA" dirty="0"/>
              <a:t>Like a “method”, it:</a:t>
            </a:r>
          </a:p>
          <a:p>
            <a:pPr lvl="1"/>
            <a:r>
              <a:rPr lang="en-CA" dirty="0"/>
              <a:t>Has a name</a:t>
            </a:r>
          </a:p>
          <a:p>
            <a:pPr lvl="1"/>
            <a:r>
              <a:rPr lang="en-CA" dirty="0"/>
              <a:t>Takes things (variables) as “parameters”</a:t>
            </a:r>
          </a:p>
          <a:p>
            <a:pPr lvl="1"/>
            <a:r>
              <a:rPr lang="en-CA" dirty="0"/>
              <a:t>“Returns” things.</a:t>
            </a:r>
          </a:p>
          <a:p>
            <a:pPr lvl="2"/>
            <a:r>
              <a:rPr lang="en-CA" dirty="0"/>
              <a:t>In C/C++, the “convention” is returning 1 (and only 1) thing</a:t>
            </a:r>
          </a:p>
        </p:txBody>
      </p:sp>
    </p:spTree>
    <p:extLst>
      <p:ext uri="{BB962C8B-B14F-4D97-AF65-F5344CB8AC3E}">
        <p14:creationId xmlns:p14="http://schemas.microsoft.com/office/powerpoint/2010/main" val="3220310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229</TotalTime>
  <Words>147</Words>
  <Application>Microsoft Office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C/C++ “build” process</vt:lpstr>
      <vt:lpstr>Theee Jargon:</vt:lpstr>
      <vt:lpstr>Function or method?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mfeeney</dc:creator>
  <cp:lastModifiedBy>Mfeeney</cp:lastModifiedBy>
  <cp:revision>13</cp:revision>
  <dcterms:created xsi:type="dcterms:W3CDTF">2013-07-15T20:26:25Z</dcterms:created>
  <dcterms:modified xsi:type="dcterms:W3CDTF">2021-01-12T20:28:58Z</dcterms:modified>
</cp:coreProperties>
</file>