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71" r:id="rId3"/>
    <p:sldId id="277" r:id="rId4"/>
    <p:sldId id="272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8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07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267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66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3573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3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3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0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3422" y="1154943"/>
            <a:ext cx="3565928" cy="1047466"/>
          </a:xfrm>
        </p:spPr>
        <p:txBody>
          <a:bodyPr>
            <a:normAutofit/>
          </a:bodyPr>
          <a:lstStyle/>
          <a:p>
            <a:r>
              <a:rPr lang="bg-BG" sz="4400" dirty="0" smtClean="0">
                <a:latin typeface="Arial Black" panose="020B0A04020102020204" pitchFamily="34" charset="0"/>
                <a:ea typeface="STSong" charset="-122"/>
                <a:cs typeface="STSong" charset="-122"/>
              </a:rPr>
              <a:t>Климатик</a:t>
            </a:r>
            <a:endParaRPr lang="en-US" sz="4000" dirty="0">
              <a:latin typeface="Arial Black" panose="020B0A04020102020204" pitchFamily="34" charset="0"/>
              <a:ea typeface="STSong" charset="-122"/>
              <a:cs typeface="STSong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8597" y="4777379"/>
            <a:ext cx="4476015" cy="1126283"/>
          </a:xfrm>
        </p:spPr>
        <p:txBody>
          <a:bodyPr>
            <a:normAutofit/>
          </a:bodyPr>
          <a:lstStyle/>
          <a:p>
            <a:r>
              <a:rPr lang="bg-BG" dirty="0" smtClean="0"/>
              <a:t>Представено от Валентин Василев и Кристиян Русев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>
                <a:latin typeface="Arial Black" panose="020B0A04020102020204" pitchFamily="34" charset="0"/>
              </a:rPr>
              <a:t>Описание на проекта</a:t>
            </a:r>
            <a:br>
              <a:rPr lang="bg-BG" sz="4400" dirty="0">
                <a:latin typeface="Arial Black" panose="020B0A04020102020204" pitchFamily="34" charset="0"/>
              </a:rPr>
            </a:b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Климатик, който следи температурата в стаята. Когато е под определена температура (15</a:t>
            </a:r>
            <a:r>
              <a:rPr lang="en-US" dirty="0" smtClean="0"/>
              <a:t>°C</a:t>
            </a:r>
            <a:r>
              <a:rPr lang="bg-BG" dirty="0" smtClean="0"/>
              <a:t>), се включва мотор, който да затопля въздуха, а ако е над 25</a:t>
            </a:r>
            <a:r>
              <a:rPr lang="en-US" dirty="0" smtClean="0"/>
              <a:t>°C</a:t>
            </a:r>
            <a:r>
              <a:rPr lang="bg-BG" dirty="0" smtClean="0"/>
              <a:t>, охлажда. Има екран на който се изписва в какъв режим е климатика и колко градуса е температурата. Има и светлини сигнали, които показват дали охлажда, загрява и дали самият мотор работи. Има бутон, който включва </a:t>
            </a:r>
            <a:r>
              <a:rPr lang="en-US" dirty="0" smtClean="0"/>
              <a:t>fan </a:t>
            </a:r>
            <a:r>
              <a:rPr lang="bg-BG" dirty="0" smtClean="0"/>
              <a:t>режим.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709401"/>
            <a:ext cx="7875412" cy="5325280"/>
          </a:xfrm>
        </p:spPr>
      </p:pic>
    </p:spTree>
    <p:extLst>
      <p:ext uri="{BB962C8B-B14F-4D97-AF65-F5344CB8AC3E}">
        <p14:creationId xmlns:p14="http://schemas.microsoft.com/office/powerpoint/2010/main" val="25036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latin typeface="Arial Black" panose="020B0A04020102020204" pitchFamily="34" charset="0"/>
              </a:rPr>
              <a:t>Списък съставни части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 </a:t>
            </a:r>
            <a:r>
              <a:rPr lang="en-US" dirty="0" smtClean="0"/>
              <a:t>X Arduino </a:t>
            </a:r>
            <a:r>
              <a:rPr lang="en-US" dirty="0" smtClean="0"/>
              <a:t>UNO</a:t>
            </a:r>
            <a:endParaRPr lang="en-US" dirty="0" smtClean="0"/>
          </a:p>
          <a:p>
            <a:r>
              <a:rPr lang="en-US" dirty="0" smtClean="0"/>
              <a:t>3 X LED</a:t>
            </a:r>
          </a:p>
          <a:p>
            <a:r>
              <a:rPr lang="en-US" dirty="0" smtClean="0"/>
              <a:t>1 X DC Motor</a:t>
            </a:r>
          </a:p>
          <a:p>
            <a:r>
              <a:rPr lang="en-US" dirty="0" smtClean="0"/>
              <a:t>1 X LCD (16 X 2)</a:t>
            </a:r>
          </a:p>
          <a:p>
            <a:r>
              <a:rPr lang="en-US" dirty="0" smtClean="0"/>
              <a:t>1 X Temperature Sensor [TM36]</a:t>
            </a:r>
          </a:p>
          <a:p>
            <a:r>
              <a:rPr lang="en-US" dirty="0" smtClean="0"/>
              <a:t>1 X </a:t>
            </a:r>
            <a:r>
              <a:rPr lang="en-US" dirty="0" err="1" smtClean="0"/>
              <a:t>Slideswitch</a:t>
            </a:r>
            <a:endParaRPr lang="en-US" dirty="0" smtClean="0"/>
          </a:p>
          <a:p>
            <a:r>
              <a:rPr lang="en-US" dirty="0" smtClean="0"/>
              <a:t>1 X Potentiometer</a:t>
            </a:r>
          </a:p>
          <a:p>
            <a:r>
              <a:rPr lang="en-US" dirty="0" smtClean="0"/>
              <a:t>4 X Resistor</a:t>
            </a:r>
          </a:p>
          <a:p>
            <a:r>
              <a:rPr lang="en-US" dirty="0" smtClean="0"/>
              <a:t>1 X Breadboard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900" dirty="0">
                <a:latin typeface="Arial Black" panose="020B0A04020102020204" pitchFamily="34" charset="0"/>
              </a:rPr>
              <a:t>Сорс код 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115" y="1919783"/>
            <a:ext cx="4275612" cy="3990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void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lcd.begin</a:t>
            </a:r>
            <a:r>
              <a:rPr lang="en-US" dirty="0"/>
              <a:t>(16, 2);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switchPin</a:t>
            </a:r>
            <a:r>
              <a:rPr lang="en-US" dirty="0"/>
              <a:t>, INPUT);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tempSensorPin</a:t>
            </a:r>
            <a:r>
              <a:rPr lang="en-US" dirty="0"/>
              <a:t>, INPUT);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fanCoolerPin</a:t>
            </a:r>
            <a:r>
              <a:rPr lang="en-US" dirty="0"/>
              <a:t>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redLEDPin</a:t>
            </a:r>
            <a:r>
              <a:rPr lang="en-US" dirty="0"/>
              <a:t>, OUTPUT);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yellowLEDPin</a:t>
            </a:r>
            <a:r>
              <a:rPr lang="en-US" dirty="0"/>
              <a:t>, 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96" y="2246319"/>
            <a:ext cx="408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LiquidCrystal.h</a:t>
            </a:r>
            <a:r>
              <a:rPr lang="en-US" dirty="0"/>
              <a:t>&gt;</a:t>
            </a:r>
          </a:p>
          <a:p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(12, 11, 5, 4, 3, 2);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tempSensorPin</a:t>
            </a:r>
            <a:r>
              <a:rPr lang="en-US" dirty="0"/>
              <a:t> = A0;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fanCoolerPin</a:t>
            </a:r>
            <a:r>
              <a:rPr lang="en-US" dirty="0"/>
              <a:t> = 10;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blueLEDPin</a:t>
            </a:r>
            <a:r>
              <a:rPr lang="en-US" dirty="0"/>
              <a:t> = 7;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redLEDPin</a:t>
            </a:r>
            <a:r>
              <a:rPr lang="en-US" dirty="0"/>
              <a:t> = 13;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yellowLEDPin</a:t>
            </a:r>
            <a:r>
              <a:rPr lang="en-US" dirty="0"/>
              <a:t> = 6;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switchPin</a:t>
            </a:r>
            <a:r>
              <a:rPr lang="en-US" dirty="0"/>
              <a:t> = 9;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3940" y="1692321"/>
            <a:ext cx="432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sleep(){</a:t>
            </a:r>
          </a:p>
          <a:p>
            <a:r>
              <a:rPr lang="en-US" dirty="0"/>
              <a:t>     </a:t>
            </a:r>
            <a:r>
              <a:rPr lang="en-US" dirty="0" err="1"/>
              <a:t>lcd.clear</a:t>
            </a:r>
            <a:r>
              <a:rPr lang="en-US" dirty="0"/>
              <a:t>();</a:t>
            </a:r>
          </a:p>
          <a:p>
            <a:r>
              <a:rPr lang="en-US" dirty="0"/>
              <a:t>     </a:t>
            </a:r>
            <a:r>
              <a:rPr lang="en-US" dirty="0" err="1"/>
              <a:t>lcd.setCursor</a:t>
            </a:r>
            <a:r>
              <a:rPr lang="en-US" dirty="0"/>
              <a:t>(0, 0);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("Sleeping mode!");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fanCoolerPin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redLEDPin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yellowLEDPin</a:t>
            </a:r>
            <a:r>
              <a:rPr lang="en-US" dirty="0"/>
              <a:t>, LOW);</a:t>
            </a:r>
          </a:p>
          <a:p>
            <a:r>
              <a:rPr lang="en-US" dirty="0"/>
              <a:t>     delay(5000);</a:t>
            </a:r>
          </a:p>
          <a:p>
            <a:r>
              <a:rPr lang="en-US" dirty="0"/>
              <a:t>     </a:t>
            </a:r>
            <a:r>
              <a:rPr lang="en-US" dirty="0" err="1"/>
              <a:t>lcd.clear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98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41" y="55294"/>
            <a:ext cx="4958000" cy="3386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switchState</a:t>
            </a:r>
            <a:r>
              <a:rPr lang="en-US" dirty="0"/>
              <a:t> == 1) {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fanCoolerPin</a:t>
            </a:r>
            <a:r>
              <a:rPr lang="en-US" dirty="0"/>
              <a:t>, HIGH);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yellowLEDPin</a:t>
            </a:r>
            <a:r>
              <a:rPr lang="en-US" dirty="0"/>
              <a:t>, HIGH</a:t>
            </a:r>
            <a:r>
              <a:rPr lang="en-US" dirty="0" smtClean="0"/>
              <a:t>);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LOW);</a:t>
            </a:r>
          </a:p>
          <a:p>
            <a:pPr marL="0" indent="0">
              <a:buNone/>
            </a:pP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redLEDPin</a:t>
            </a:r>
            <a:r>
              <a:rPr lang="en-US" dirty="0"/>
              <a:t>, LOW);</a:t>
            </a:r>
          </a:p>
          <a:p>
            <a:pPr marL="0" indent="0">
              <a:buNone/>
            </a:pPr>
            <a:r>
              <a:rPr lang="en-US" dirty="0" err="1" smtClean="0"/>
              <a:t>lcd.setCursor</a:t>
            </a:r>
            <a:r>
              <a:rPr lang="en-US" dirty="0" smtClean="0"/>
              <a:t>(0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 err="1" smtClean="0"/>
              <a:t>lcd.print</a:t>
            </a:r>
            <a:r>
              <a:rPr lang="en-US" dirty="0"/>
              <a:t>("Fan mode active </a:t>
            </a:r>
            <a:r>
              <a:rPr lang="en-US" dirty="0" smtClean="0"/>
              <a:t>");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7469" y="0"/>
            <a:ext cx="6514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float </a:t>
            </a:r>
            <a:r>
              <a:rPr lang="en-US" dirty="0" err="1"/>
              <a:t>tempValue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tempSensorPin</a:t>
            </a:r>
            <a:r>
              <a:rPr lang="en-US" dirty="0"/>
              <a:t>);</a:t>
            </a:r>
          </a:p>
          <a:p>
            <a:r>
              <a:rPr lang="en-US" dirty="0"/>
              <a:t>  float </a:t>
            </a:r>
            <a:r>
              <a:rPr lang="en-US" dirty="0" err="1"/>
              <a:t>cel</a:t>
            </a:r>
            <a:r>
              <a:rPr lang="en-US" dirty="0"/>
              <a:t> = (</a:t>
            </a:r>
            <a:r>
              <a:rPr lang="en-US" dirty="0" err="1"/>
              <a:t>tempValue</a:t>
            </a:r>
            <a:r>
              <a:rPr lang="en-US" dirty="0"/>
              <a:t> * 5.0 / 1024.0) - 0.5; </a:t>
            </a:r>
          </a:p>
          <a:p>
            <a:r>
              <a:rPr lang="en-US" dirty="0"/>
              <a:t>  </a:t>
            </a:r>
            <a:r>
              <a:rPr lang="en-US" dirty="0" err="1"/>
              <a:t>cel</a:t>
            </a:r>
            <a:r>
              <a:rPr lang="en-US" dirty="0"/>
              <a:t> = </a:t>
            </a:r>
            <a:r>
              <a:rPr lang="en-US" dirty="0" err="1"/>
              <a:t>cel</a:t>
            </a:r>
            <a:r>
              <a:rPr lang="en-US" dirty="0"/>
              <a:t> / 0.01;</a:t>
            </a:r>
          </a:p>
          <a:p>
            <a:r>
              <a:rPr lang="en-US" dirty="0"/>
              <a:t>  if(</a:t>
            </a:r>
            <a:r>
              <a:rPr lang="en-US" dirty="0" err="1"/>
              <a:t>tempValue</a:t>
            </a:r>
            <a:r>
              <a:rPr lang="en-US" dirty="0"/>
              <a:t> &gt; 154){</a:t>
            </a:r>
          </a:p>
          <a:p>
            <a:r>
              <a:rPr lang="en-US" dirty="0"/>
              <a:t>     </a:t>
            </a:r>
            <a:r>
              <a:rPr lang="en-US" dirty="0" err="1"/>
              <a:t>lcd.setCursor</a:t>
            </a:r>
            <a:r>
              <a:rPr lang="en-US" dirty="0"/>
              <a:t>(0, 0);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cel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("  </a:t>
            </a:r>
            <a:r>
              <a:rPr lang="en-US" dirty="0" err="1"/>
              <a:t>deg.C</a:t>
            </a:r>
            <a:r>
              <a:rPr lang="en-US" dirty="0"/>
              <a:t>.   ");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fanCoolerPin</a:t>
            </a:r>
            <a:r>
              <a:rPr lang="en-US" dirty="0"/>
              <a:t>, HIGH);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HIGH);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redLEDPin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yellowLEDPin</a:t>
            </a:r>
            <a:r>
              <a:rPr lang="en-US" dirty="0"/>
              <a:t>, HIGH);</a:t>
            </a:r>
          </a:p>
          <a:p>
            <a:r>
              <a:rPr lang="en-US" dirty="0"/>
              <a:t>    // delay(10000);</a:t>
            </a:r>
          </a:p>
          <a:p>
            <a:r>
              <a:rPr lang="en-US" dirty="0"/>
              <a:t>    // sleep();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40" y="3441680"/>
            <a:ext cx="4316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}else if(</a:t>
            </a:r>
            <a:r>
              <a:rPr lang="en-US" dirty="0" err="1"/>
              <a:t>tempValue</a:t>
            </a:r>
            <a:r>
              <a:rPr lang="en-US" dirty="0"/>
              <a:t> &lt; 134){</a:t>
            </a:r>
          </a:p>
          <a:p>
            <a:r>
              <a:rPr lang="en-US" dirty="0"/>
              <a:t>     </a:t>
            </a:r>
            <a:r>
              <a:rPr lang="en-US" dirty="0" err="1"/>
              <a:t>lcd.setCursor</a:t>
            </a:r>
            <a:r>
              <a:rPr lang="en-US" dirty="0"/>
              <a:t>(0, 0);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cel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("  </a:t>
            </a:r>
            <a:r>
              <a:rPr lang="en-US" dirty="0" err="1"/>
              <a:t>deg.C</a:t>
            </a:r>
            <a:r>
              <a:rPr lang="en-US" dirty="0"/>
              <a:t>.   ");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fanCoolerPin</a:t>
            </a:r>
            <a:r>
              <a:rPr lang="en-US" dirty="0"/>
              <a:t>, HIGH);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redLEDPin</a:t>
            </a:r>
            <a:r>
              <a:rPr lang="en-US" dirty="0"/>
              <a:t>, HIGH);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yellowLEDPin</a:t>
            </a:r>
            <a:r>
              <a:rPr lang="en-US" dirty="0"/>
              <a:t>, HIGH);</a:t>
            </a:r>
          </a:p>
          <a:p>
            <a:r>
              <a:rPr lang="en-US" dirty="0"/>
              <a:t>     //delay(10000);</a:t>
            </a:r>
          </a:p>
          <a:p>
            <a:r>
              <a:rPr lang="en-US" dirty="0"/>
              <a:t>     //sleep();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7594" y="4108817"/>
            <a:ext cx="4681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}else{</a:t>
            </a:r>
          </a:p>
          <a:p>
            <a:r>
              <a:rPr lang="en-US" dirty="0"/>
              <a:t>     </a:t>
            </a:r>
            <a:r>
              <a:rPr lang="en-US" dirty="0" err="1"/>
              <a:t>lcd.setCursor</a:t>
            </a:r>
            <a:r>
              <a:rPr lang="en-US" dirty="0"/>
              <a:t>(0, 0);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cel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lcd.print</a:t>
            </a:r>
            <a:r>
              <a:rPr lang="en-US" dirty="0"/>
              <a:t>("  </a:t>
            </a:r>
            <a:r>
              <a:rPr lang="en-US" dirty="0" err="1"/>
              <a:t>deg.C</a:t>
            </a:r>
            <a:r>
              <a:rPr lang="en-US" dirty="0"/>
              <a:t>.   ");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fanCoolerPin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blueLEDPin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redLEDPin</a:t>
            </a:r>
            <a:r>
              <a:rPr lang="en-US" dirty="0"/>
              <a:t>, LOW);</a:t>
            </a:r>
          </a:p>
          <a:p>
            <a:r>
              <a:rPr lang="en-US" dirty="0"/>
              <a:t> 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yellowLEDPin</a:t>
            </a:r>
            <a:r>
              <a:rPr lang="en-US" dirty="0"/>
              <a:t>, LOW);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234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882</TotalTime>
  <Words>465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Century Gothic</vt:lpstr>
      <vt:lpstr>STSong</vt:lpstr>
      <vt:lpstr>Wingdings 3</vt:lpstr>
      <vt:lpstr>Wisp</vt:lpstr>
      <vt:lpstr>Климатик</vt:lpstr>
      <vt:lpstr>Описание на проекта </vt:lpstr>
      <vt:lpstr>PowerPoint Presentation</vt:lpstr>
      <vt:lpstr>Списък съставни части </vt:lpstr>
      <vt:lpstr>Сорс код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Стрелба с една ръка над глава Дрибъл (висок,нисък и кръстосан)</dc:title>
  <dc:creator>Elizabeth Halvadziheva</dc:creator>
  <cp:lastModifiedBy>Valyo</cp:lastModifiedBy>
  <cp:revision>38</cp:revision>
  <dcterms:created xsi:type="dcterms:W3CDTF">2020-03-19T09:36:16Z</dcterms:created>
  <dcterms:modified xsi:type="dcterms:W3CDTF">2020-07-09T08:13:58Z</dcterms:modified>
</cp:coreProperties>
</file>