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4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B2886-AF85-46A1-965E-9DDD96B57BA1}" type="datetimeFigureOut">
              <a:rPr lang="pt-BR" smtClean="0"/>
              <a:t>16/10/2023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0859F-6A8B-48D7-9BF6-6D61528326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3251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B2886-AF85-46A1-965E-9DDD96B57BA1}" type="datetimeFigureOut">
              <a:rPr lang="pt-BR" smtClean="0"/>
              <a:t>16/10/2023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0859F-6A8B-48D7-9BF6-6D61528326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9663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B2886-AF85-46A1-965E-9DDD96B57BA1}" type="datetimeFigureOut">
              <a:rPr lang="pt-BR" smtClean="0"/>
              <a:t>16/10/2023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0859F-6A8B-48D7-9BF6-6D61528326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6136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B2886-AF85-46A1-965E-9DDD96B57BA1}" type="datetimeFigureOut">
              <a:rPr lang="pt-BR" smtClean="0"/>
              <a:t>16/10/2023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0859F-6A8B-48D7-9BF6-6D61528326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3635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B2886-AF85-46A1-965E-9DDD96B57BA1}" type="datetimeFigureOut">
              <a:rPr lang="pt-BR" smtClean="0"/>
              <a:t>16/10/2023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0859F-6A8B-48D7-9BF6-6D61528326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6227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B2886-AF85-46A1-965E-9DDD96B57BA1}" type="datetimeFigureOut">
              <a:rPr lang="pt-BR" smtClean="0"/>
              <a:t>16/10/2023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0859F-6A8B-48D7-9BF6-6D61528326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6608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B2886-AF85-46A1-965E-9DDD96B57BA1}" type="datetimeFigureOut">
              <a:rPr lang="pt-BR" smtClean="0"/>
              <a:t>16/10/2023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0859F-6A8B-48D7-9BF6-6D61528326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634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B2886-AF85-46A1-965E-9DDD96B57BA1}" type="datetimeFigureOut">
              <a:rPr lang="pt-BR" smtClean="0"/>
              <a:t>16/10/2023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0859F-6A8B-48D7-9BF6-6D61528326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8035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B2886-AF85-46A1-965E-9DDD96B57BA1}" type="datetimeFigureOut">
              <a:rPr lang="pt-BR" smtClean="0"/>
              <a:t>16/10/2023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0859F-6A8B-48D7-9BF6-6D61528326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0273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B2886-AF85-46A1-965E-9DDD96B57BA1}" type="datetimeFigureOut">
              <a:rPr lang="pt-BR" smtClean="0"/>
              <a:t>16/10/2023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0859F-6A8B-48D7-9BF6-6D61528326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8138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B2886-AF85-46A1-965E-9DDD96B57BA1}" type="datetimeFigureOut">
              <a:rPr lang="pt-BR" smtClean="0"/>
              <a:t>16/10/2023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0859F-6A8B-48D7-9BF6-6D61528326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085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B2886-AF85-46A1-965E-9DDD96B57BA1}" type="datetimeFigureOut">
              <a:rPr lang="pt-BR" smtClean="0"/>
              <a:t>16/10/2023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40859F-6A8B-48D7-9BF6-6D61528326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72257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Pessoa sentada em frente a prateleira com livros&#10;&#10;Descrição gerada automaticamente">
            <a:extLst>
              <a:ext uri="{FF2B5EF4-FFF2-40B4-BE49-F238E27FC236}">
                <a16:creationId xmlns:a16="http://schemas.microsoft.com/office/drawing/2014/main" id="{15A24125-B8F8-A820-2D08-EF896A42338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1389" y="-419101"/>
            <a:ext cx="10024161" cy="7800975"/>
          </a:xfrm>
          <a:prstGeom prst="rect">
            <a:avLst/>
          </a:prstGeom>
          <a:ln>
            <a:noFill/>
          </a:ln>
          <a:effectLst>
            <a:softEdge rad="1270000"/>
          </a:effectLst>
        </p:spPr>
      </p:pic>
    </p:spTree>
    <p:extLst>
      <p:ext uri="{BB962C8B-B14F-4D97-AF65-F5344CB8AC3E}">
        <p14:creationId xmlns:p14="http://schemas.microsoft.com/office/powerpoint/2010/main" val="298946399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Valquiria PS</dc:creator>
  <cp:lastModifiedBy>Valquiria PS</cp:lastModifiedBy>
  <cp:revision>2</cp:revision>
  <dcterms:created xsi:type="dcterms:W3CDTF">2023-10-16T18:31:56Z</dcterms:created>
  <dcterms:modified xsi:type="dcterms:W3CDTF">2023-10-16T19:58:54Z</dcterms:modified>
</cp:coreProperties>
</file>