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Oval 3"/>
          <p:cNvSpPr/>
          <p:nvPr/>
        </p:nvSpPr>
        <p:spPr>
          <a:xfrm>
            <a:off x="3766185" y="1099185"/>
            <a:ext cx="4659630" cy="4659630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395980" y="728980"/>
          <a:ext cx="4886325" cy="4235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66185" y="1099185"/>
            <a:ext cx="4659630" cy="4659630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395980" y="72898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66185" y="1099185"/>
            <a:ext cx="4659630" cy="4659630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5417185" y="596265"/>
            <a:ext cx="1357630" cy="13576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7580630" y="3829685"/>
            <a:ext cx="1357630" cy="13576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253740" y="3829685"/>
            <a:ext cx="1357630" cy="135763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395980" y="72898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66185" y="1099185"/>
            <a:ext cx="4659630" cy="4659630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253740" y="596265"/>
            <a:ext cx="5684520" cy="45910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cd4">
                <a:pos x="hc" y="t"/>
              </a:cxn>
              <a:cxn ang="3cd4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cd4">
                <a:pos x="ir" y="it"/>
              </a:cxn>
            </a:cxnLst>
            <a:rect l="l" t="t" r="r" b="b"/>
            <a:pathLst>
              <a:path w="8952" h="7230">
                <a:moveTo>
                  <a:pt x="3407" y="1069"/>
                </a:moveTo>
                <a:cubicBezTo>
                  <a:pt x="3407" y="479"/>
                  <a:pt x="3886" y="0"/>
                  <a:pt x="4476" y="0"/>
                </a:cubicBezTo>
                <a:cubicBezTo>
                  <a:pt x="5066" y="0"/>
                  <a:pt x="5545" y="479"/>
                  <a:pt x="5545" y="1069"/>
                </a:cubicBezTo>
                <a:cubicBezTo>
                  <a:pt x="5545" y="1659"/>
                  <a:pt x="5066" y="2138"/>
                  <a:pt x="4476" y="2138"/>
                </a:cubicBezTo>
                <a:cubicBezTo>
                  <a:pt x="3886" y="2138"/>
                  <a:pt x="3407" y="1659"/>
                  <a:pt x="3407" y="1069"/>
                </a:cubicBezTo>
                <a:close/>
                <a:moveTo>
                  <a:pt x="0" y="6161"/>
                </a:moveTo>
                <a:cubicBezTo>
                  <a:pt x="0" y="5571"/>
                  <a:pt x="479" y="5092"/>
                  <a:pt x="1069" y="5092"/>
                </a:cubicBezTo>
                <a:cubicBezTo>
                  <a:pt x="1659" y="5092"/>
                  <a:pt x="2138" y="5571"/>
                  <a:pt x="2138" y="6161"/>
                </a:cubicBezTo>
                <a:cubicBezTo>
                  <a:pt x="2138" y="6751"/>
                  <a:pt x="1659" y="7230"/>
                  <a:pt x="1069" y="7230"/>
                </a:cubicBezTo>
                <a:cubicBezTo>
                  <a:pt x="479" y="7230"/>
                  <a:pt x="0" y="6751"/>
                  <a:pt x="0" y="6161"/>
                </a:cubicBezTo>
                <a:close/>
                <a:moveTo>
                  <a:pt x="6814" y="6161"/>
                </a:moveTo>
                <a:cubicBezTo>
                  <a:pt x="6814" y="5571"/>
                  <a:pt x="7293" y="5092"/>
                  <a:pt x="7883" y="5092"/>
                </a:cubicBezTo>
                <a:cubicBezTo>
                  <a:pt x="8473" y="5092"/>
                  <a:pt x="8952" y="5571"/>
                  <a:pt x="8952" y="6161"/>
                </a:cubicBezTo>
                <a:cubicBezTo>
                  <a:pt x="8952" y="6751"/>
                  <a:pt x="8473" y="7230"/>
                  <a:pt x="7883" y="7230"/>
                </a:cubicBezTo>
                <a:cubicBezTo>
                  <a:pt x="7293" y="7230"/>
                  <a:pt x="6814" y="6751"/>
                  <a:pt x="6814" y="616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pic>
        <p:nvPicPr>
          <p:cNvPr id="9" name="Picture 8" descr="triangle-filled-svgrepo-com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56095" y="240665"/>
            <a:ext cx="2820670" cy="2820670"/>
          </a:xfrm>
          <a:prstGeom prst="rect">
            <a:avLst/>
          </a:prstGeom>
        </p:spPr>
      </p:pic>
      <p:sp>
        <p:nvSpPr>
          <p:cNvPr id="15" name="Freeform 14"/>
          <p:cNvSpPr/>
          <p:nvPr/>
        </p:nvSpPr>
        <p:spPr>
          <a:xfrm>
            <a:off x="3760227" y="1193800"/>
            <a:ext cx="1663199" cy="2667000"/>
          </a:xfrm>
          <a:custGeom>
            <a:avLst/>
            <a:gdLst>
              <a:gd name="connsiteX0" fmla="*/ 2619 w 2619"/>
              <a:gd name="connsiteY0" fmla="*/ 0 h 4200"/>
              <a:gd name="connsiteX1" fmla="*/ 53 w 2619"/>
              <a:gd name="connsiteY1" fmla="*/ 4200 h 4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619" h="4200">
                <a:moveTo>
                  <a:pt x="2619" y="0"/>
                </a:moveTo>
                <a:cubicBezTo>
                  <a:pt x="-72" y="946"/>
                  <a:pt x="-107" y="3330"/>
                  <a:pt x="53" y="420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Table 1"/>
          <p:cNvGraphicFramePr/>
          <p:nvPr>
            <p:custDataLst>
              <p:tags r:id="rId1"/>
            </p:custDataLst>
          </p:nvPr>
        </p:nvGraphicFramePr>
        <p:xfrm>
          <a:off x="3395980" y="728980"/>
          <a:ext cx="5400000" cy="540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/>
                <a:gridCol w="1080000"/>
                <a:gridCol w="1080000"/>
                <a:gridCol w="1080000"/>
                <a:gridCol w="1080000"/>
              </a:tblGrid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  <a:tr h="1080000"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L>
                    <a:lnR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R>
                    <a:lnT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T>
                    <a:lnB w="1270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3766185" y="1099185"/>
            <a:ext cx="4659630" cy="4659630"/>
          </a:xfrm>
          <a:prstGeom prst="ellipse">
            <a:avLst/>
          </a:prstGeom>
          <a:noFill/>
          <a:ln w="2540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3253740" y="596265"/>
            <a:ext cx="5684520" cy="4591050"/>
          </a:xfrm>
          <a:custGeom>
            <a:avLst/>
            <a:gdLst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8952" h="7230">
                <a:moveTo>
                  <a:pt x="3407" y="1069"/>
                </a:moveTo>
                <a:cubicBezTo>
                  <a:pt x="3407" y="479"/>
                  <a:pt x="3886" y="0"/>
                  <a:pt x="4476" y="0"/>
                </a:cubicBezTo>
                <a:cubicBezTo>
                  <a:pt x="5066" y="0"/>
                  <a:pt x="5545" y="479"/>
                  <a:pt x="5545" y="1069"/>
                </a:cubicBezTo>
                <a:cubicBezTo>
                  <a:pt x="5545" y="1659"/>
                  <a:pt x="5066" y="2138"/>
                  <a:pt x="4476" y="2138"/>
                </a:cubicBezTo>
                <a:cubicBezTo>
                  <a:pt x="3886" y="2138"/>
                  <a:pt x="3407" y="1659"/>
                  <a:pt x="3407" y="1069"/>
                </a:cubicBezTo>
                <a:close/>
                <a:moveTo>
                  <a:pt x="0" y="6161"/>
                </a:moveTo>
                <a:cubicBezTo>
                  <a:pt x="0" y="5571"/>
                  <a:pt x="479" y="5092"/>
                  <a:pt x="1069" y="5092"/>
                </a:cubicBezTo>
                <a:cubicBezTo>
                  <a:pt x="1659" y="5092"/>
                  <a:pt x="2138" y="5571"/>
                  <a:pt x="2138" y="6161"/>
                </a:cubicBezTo>
                <a:cubicBezTo>
                  <a:pt x="2138" y="6751"/>
                  <a:pt x="1659" y="7230"/>
                  <a:pt x="1069" y="7230"/>
                </a:cubicBezTo>
                <a:cubicBezTo>
                  <a:pt x="479" y="7230"/>
                  <a:pt x="0" y="6751"/>
                  <a:pt x="0" y="6161"/>
                </a:cubicBezTo>
                <a:close/>
                <a:moveTo>
                  <a:pt x="6814" y="6161"/>
                </a:moveTo>
                <a:cubicBezTo>
                  <a:pt x="6814" y="5571"/>
                  <a:pt x="7293" y="5092"/>
                  <a:pt x="7883" y="5092"/>
                </a:cubicBezTo>
                <a:cubicBezTo>
                  <a:pt x="8473" y="5092"/>
                  <a:pt x="8952" y="5571"/>
                  <a:pt x="8952" y="6161"/>
                </a:cubicBezTo>
                <a:cubicBezTo>
                  <a:pt x="8952" y="6751"/>
                  <a:pt x="8473" y="7230"/>
                  <a:pt x="7883" y="7230"/>
                </a:cubicBezTo>
                <a:cubicBezTo>
                  <a:pt x="7293" y="7230"/>
                  <a:pt x="6814" y="6751"/>
                  <a:pt x="6814" y="6161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3674745" y="865505"/>
            <a:ext cx="5542915" cy="5313045"/>
            <a:chOff x="5787" y="1363"/>
            <a:chExt cx="8729" cy="8367"/>
          </a:xfrm>
        </p:grpSpPr>
        <p:grpSp>
          <p:nvGrpSpPr>
            <p:cNvPr id="5" name="Group 4"/>
            <p:cNvGrpSpPr/>
            <p:nvPr/>
          </p:nvGrpSpPr>
          <p:grpSpPr>
            <a:xfrm rot="0">
              <a:off x="5787" y="1363"/>
              <a:ext cx="2849" cy="4418"/>
              <a:chOff x="5922" y="1234"/>
              <a:chExt cx="3125" cy="4846"/>
            </a:xfrm>
          </p:grpSpPr>
          <p:sp>
            <p:nvSpPr>
              <p:cNvPr id="15" name="Freeform 14"/>
              <p:cNvSpPr/>
              <p:nvPr/>
            </p:nvSpPr>
            <p:spPr>
              <a:xfrm>
                <a:off x="5922" y="1880"/>
                <a:ext cx="2619" cy="4200"/>
              </a:xfrm>
              <a:custGeom>
                <a:avLst/>
                <a:gdLst>
                  <a:gd name="connsiteX0" fmla="*/ 2619 w 2619"/>
                  <a:gd name="connsiteY0" fmla="*/ 0 h 4200"/>
                  <a:gd name="connsiteX1" fmla="*/ 53 w 2619"/>
                  <a:gd name="connsiteY1" fmla="*/ 4200 h 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" h="4200">
                    <a:moveTo>
                      <a:pt x="2619" y="0"/>
                    </a:moveTo>
                    <a:cubicBezTo>
                      <a:pt x="-72" y="946"/>
                      <a:pt x="-107" y="3330"/>
                      <a:pt x="53" y="4200"/>
                    </a:cubicBezTo>
                  </a:path>
                </a:pathLst>
              </a:custGeom>
              <a:noFill/>
              <a:ln w="2540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9" name="Picture 8" descr="triangle-filled-svgrepo-com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3960000">
                <a:off x="7529" y="1234"/>
                <a:ext cx="1518" cy="1518"/>
              </a:xfrm>
              <a:prstGeom prst="rect">
                <a:avLst/>
              </a:prstGeom>
            </p:spPr>
          </p:pic>
        </p:grpSp>
        <p:grpSp>
          <p:nvGrpSpPr>
            <p:cNvPr id="19" name="Group 18"/>
            <p:cNvGrpSpPr/>
            <p:nvPr/>
          </p:nvGrpSpPr>
          <p:grpSpPr>
            <a:xfrm rot="7020000">
              <a:off x="10883" y="1883"/>
              <a:ext cx="2849" cy="4418"/>
              <a:chOff x="5922" y="1234"/>
              <a:chExt cx="3125" cy="4846"/>
            </a:xfrm>
          </p:grpSpPr>
          <p:sp>
            <p:nvSpPr>
              <p:cNvPr id="20" name="Freeform 19"/>
              <p:cNvSpPr/>
              <p:nvPr/>
            </p:nvSpPr>
            <p:spPr>
              <a:xfrm>
                <a:off x="5922" y="1880"/>
                <a:ext cx="2619" cy="4200"/>
              </a:xfrm>
              <a:custGeom>
                <a:avLst/>
                <a:gdLst>
                  <a:gd name="connsiteX0" fmla="*/ 2619 w 2619"/>
                  <a:gd name="connsiteY0" fmla="*/ 0 h 4200"/>
                  <a:gd name="connsiteX1" fmla="*/ 53 w 2619"/>
                  <a:gd name="connsiteY1" fmla="*/ 4200 h 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" h="4200">
                    <a:moveTo>
                      <a:pt x="2619" y="0"/>
                    </a:moveTo>
                    <a:cubicBezTo>
                      <a:pt x="-72" y="946"/>
                      <a:pt x="-107" y="3330"/>
                      <a:pt x="53" y="4200"/>
                    </a:cubicBezTo>
                  </a:path>
                </a:pathLst>
              </a:custGeom>
              <a:noFill/>
              <a:ln w="2540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1" name="Picture 20" descr="triangle-filled-svgrepo-com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3960000">
                <a:off x="7529" y="1234"/>
                <a:ext cx="1518" cy="1518"/>
              </a:xfrm>
              <a:prstGeom prst="rect">
                <a:avLst/>
              </a:prstGeom>
            </p:spPr>
          </p:pic>
        </p:grpSp>
        <p:grpSp>
          <p:nvGrpSpPr>
            <p:cNvPr id="23" name="Group 22"/>
            <p:cNvGrpSpPr/>
            <p:nvPr/>
          </p:nvGrpSpPr>
          <p:grpSpPr>
            <a:xfrm rot="14280000">
              <a:off x="7692" y="5810"/>
              <a:ext cx="3074" cy="4767"/>
              <a:chOff x="5922" y="1234"/>
              <a:chExt cx="3125" cy="4846"/>
            </a:xfrm>
          </p:grpSpPr>
          <p:sp>
            <p:nvSpPr>
              <p:cNvPr id="24" name="Freeform 23"/>
              <p:cNvSpPr/>
              <p:nvPr/>
            </p:nvSpPr>
            <p:spPr>
              <a:xfrm>
                <a:off x="5922" y="1880"/>
                <a:ext cx="2619" cy="4200"/>
              </a:xfrm>
              <a:custGeom>
                <a:avLst/>
                <a:gdLst>
                  <a:gd name="connsiteX0" fmla="*/ 2619 w 2619"/>
                  <a:gd name="connsiteY0" fmla="*/ 0 h 4200"/>
                  <a:gd name="connsiteX1" fmla="*/ 53 w 2619"/>
                  <a:gd name="connsiteY1" fmla="*/ 4200 h 4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619" h="4200">
                    <a:moveTo>
                      <a:pt x="2619" y="0"/>
                    </a:moveTo>
                    <a:cubicBezTo>
                      <a:pt x="-72" y="946"/>
                      <a:pt x="-107" y="3330"/>
                      <a:pt x="53" y="4200"/>
                    </a:cubicBezTo>
                  </a:path>
                </a:pathLst>
              </a:custGeom>
              <a:noFill/>
              <a:ln w="25400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pic>
            <p:nvPicPr>
              <p:cNvPr id="25" name="Picture 24" descr="triangle-filled-svgrepo-com"/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 rot="3960000">
                <a:off x="7529" y="1234"/>
                <a:ext cx="1518" cy="1518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4*333"/>
  <p:tag name="TABLE_ENDDRAG_RECT" val="191*120*384*333"/>
</p:tagLst>
</file>

<file path=ppt/tags/tag2.xml><?xml version="1.0" encoding="utf-8"?>
<p:tagLst xmlns:p="http://schemas.openxmlformats.org/presentationml/2006/main">
  <p:tag name="TABLE_ENDDRAG_ORIGIN_RECT" val="384*333"/>
  <p:tag name="TABLE_ENDDRAG_RECT" val="191*120*384*333"/>
</p:tagLst>
</file>

<file path=ppt/tags/tag3.xml><?xml version="1.0" encoding="utf-8"?>
<p:tagLst xmlns:p="http://schemas.openxmlformats.org/presentationml/2006/main">
  <p:tag name="TABLE_ENDDRAG_ORIGIN_RECT" val="384*333"/>
  <p:tag name="TABLE_ENDDRAG_RECT" val="191*120*384*333"/>
</p:tagLst>
</file>

<file path=ppt/tags/tag4.xml><?xml version="1.0" encoding="utf-8"?>
<p:tagLst xmlns:p="http://schemas.openxmlformats.org/presentationml/2006/main">
  <p:tag name="TABLE_ENDDRAG_ORIGIN_RECT" val="384*333"/>
  <p:tag name="TABLE_ENDDRAG_RECT" val="191*120*384*33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Hal</dc:creator>
  <cp:lastModifiedBy>Valentin GRAVE</cp:lastModifiedBy>
  <cp:revision>7</cp:revision>
  <dcterms:created xsi:type="dcterms:W3CDTF">2025-03-18T15:19:14Z</dcterms:created>
  <dcterms:modified xsi:type="dcterms:W3CDTF">2025-03-18T15:44:28Z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D503D7E4F2C4474A813454081031B4B9_11</vt:lpwstr>
  </property>
  <property fmtid="{D5CDD505-2E9C-101B-9397-08002B2CF9AE}" pid="3" name="KSOProductBuildVer">
    <vt:lpwstr>1033-12.2.0.20326</vt:lpwstr>
  </property>
</Properties>
</file>