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3" r:id="rId3"/>
    <p:sldId id="264" r:id="rId4"/>
    <p:sldId id="285" r:id="rId5"/>
    <p:sldId id="288" r:id="rId6"/>
    <p:sldId id="286" r:id="rId7"/>
    <p:sldId id="289" r:id="rId8"/>
    <p:sldId id="287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5" r:id="rId24"/>
    <p:sldId id="304" r:id="rId25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518"/>
    <a:srgbClr val="018CCC"/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6764D-7795-4A35-96C4-48A9095EFC15}" v="267" dt="2024-12-06T03:00:3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252" y="-29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ter Francisco Gois Filho" userId="bfadb734-5845-4107-960d-55cf17b26a03" providerId="ADAL" clId="{1F36764D-7795-4A35-96C4-48A9095EFC15}"/>
    <pc:docChg chg="undo custSel mod addSld delSld modSld sldOrd">
      <pc:chgData name="Valter Francisco Gois Filho" userId="bfadb734-5845-4107-960d-55cf17b26a03" providerId="ADAL" clId="{1F36764D-7795-4A35-96C4-48A9095EFC15}" dt="2024-12-06T03:00:37.815" v="1388" actId="47"/>
      <pc:docMkLst>
        <pc:docMk/>
      </pc:docMkLst>
      <pc:sldChg chg="addSp delSp modSp mod">
        <pc:chgData name="Valter Francisco Gois Filho" userId="bfadb734-5845-4107-960d-55cf17b26a03" providerId="ADAL" clId="{1F36764D-7795-4A35-96C4-48A9095EFC15}" dt="2024-12-06T02:01:42.447" v="625" actId="122"/>
        <pc:sldMkLst>
          <pc:docMk/>
          <pc:sldMk cId="2060185118" sldId="257"/>
        </pc:sldMkLst>
        <pc:spChg chg="add del mod ord">
          <ac:chgData name="Valter Francisco Gois Filho" userId="bfadb734-5845-4107-960d-55cf17b26a03" providerId="ADAL" clId="{1F36764D-7795-4A35-96C4-48A9095EFC15}" dt="2024-12-06T01:42:37.272" v="84" actId="478"/>
          <ac:spMkLst>
            <pc:docMk/>
            <pc:sldMk cId="2060185118" sldId="257"/>
            <ac:spMk id="2" creationId="{BC59D0F3-0831-BB4F-5869-4C89A7608B75}"/>
          </ac:spMkLst>
        </pc:spChg>
        <pc:spChg chg="add mod ord">
          <ac:chgData name="Valter Francisco Gois Filho" userId="bfadb734-5845-4107-960d-55cf17b26a03" providerId="ADAL" clId="{1F36764D-7795-4A35-96C4-48A9095EFC15}" dt="2024-12-06T01:42:24.784" v="81" actId="167"/>
          <ac:spMkLst>
            <pc:docMk/>
            <pc:sldMk cId="2060185118" sldId="257"/>
            <ac:spMk id="6" creationId="{B9051414-2DDD-D05D-F252-CC646430708A}"/>
          </ac:spMkLst>
        </pc:spChg>
        <pc:spChg chg="add mod ord">
          <ac:chgData name="Valter Francisco Gois Filho" userId="bfadb734-5845-4107-960d-55cf17b26a03" providerId="ADAL" clId="{1F36764D-7795-4A35-96C4-48A9095EFC15}" dt="2024-12-06T01:43:14.560" v="89" actId="207"/>
          <ac:spMkLst>
            <pc:docMk/>
            <pc:sldMk cId="2060185118" sldId="257"/>
            <ac:spMk id="7" creationId="{606738AC-FA6D-9433-4FFA-101AA9D850C7}"/>
          </ac:spMkLst>
        </pc:spChg>
        <pc:spChg chg="add del mod">
          <ac:chgData name="Valter Francisco Gois Filho" userId="bfadb734-5845-4107-960d-55cf17b26a03" providerId="ADAL" clId="{1F36764D-7795-4A35-96C4-48A9095EFC15}" dt="2024-12-06T02:01:27.862" v="623" actId="478"/>
          <ac:spMkLst>
            <pc:docMk/>
            <pc:sldMk cId="2060185118" sldId="257"/>
            <ac:spMk id="9" creationId="{E726A71C-C457-1A46-0FF5-555DDA55421D}"/>
          </ac:spMkLst>
        </pc:spChg>
        <pc:spChg chg="mod">
          <ac:chgData name="Valter Francisco Gois Filho" userId="bfadb734-5845-4107-960d-55cf17b26a03" providerId="ADAL" clId="{1F36764D-7795-4A35-96C4-48A9095EFC15}" dt="2024-12-06T01:47:54.433" v="122" actId="1076"/>
          <ac:spMkLst>
            <pc:docMk/>
            <pc:sldMk cId="2060185118" sldId="257"/>
            <ac:spMk id="10" creationId="{87405FB1-0AFE-DF6D-4838-8755D3F2C988}"/>
          </ac:spMkLst>
        </pc:spChg>
        <pc:spChg chg="del mod ord">
          <ac:chgData name="Valter Francisco Gois Filho" userId="bfadb734-5845-4107-960d-55cf17b26a03" providerId="ADAL" clId="{1F36764D-7795-4A35-96C4-48A9095EFC15}" dt="2024-12-06T01:49:24.752" v="136" actId="478"/>
          <ac:spMkLst>
            <pc:docMk/>
            <pc:sldMk cId="2060185118" sldId="257"/>
            <ac:spMk id="13" creationId="{429024B7-8E30-E5DB-74CA-5CCE07B84C5A}"/>
          </ac:spMkLst>
        </pc:spChg>
        <pc:spChg chg="del">
          <ac:chgData name="Valter Francisco Gois Filho" userId="bfadb734-5845-4107-960d-55cf17b26a03" providerId="ADAL" clId="{1F36764D-7795-4A35-96C4-48A9095EFC15}" dt="2024-12-06T01:47:03.666" v="115" actId="478"/>
          <ac:spMkLst>
            <pc:docMk/>
            <pc:sldMk cId="2060185118" sldId="257"/>
            <ac:spMk id="14" creationId="{CECE1AD7-AD65-2877-B848-F4A38CF96147}"/>
          </ac:spMkLst>
        </pc:spChg>
        <pc:spChg chg="mod">
          <ac:chgData name="Valter Francisco Gois Filho" userId="bfadb734-5845-4107-960d-55cf17b26a03" providerId="ADAL" clId="{1F36764D-7795-4A35-96C4-48A9095EFC15}" dt="2024-12-06T02:01:42.447" v="625" actId="122"/>
          <ac:spMkLst>
            <pc:docMk/>
            <pc:sldMk cId="2060185118" sldId="257"/>
            <ac:spMk id="15" creationId="{4AC64B63-F496-F80D-2DF0-D95D155A98DB}"/>
          </ac:spMkLst>
        </pc:spChg>
        <pc:spChg chg="del">
          <ac:chgData name="Valter Francisco Gois Filho" userId="bfadb734-5845-4107-960d-55cf17b26a03" providerId="ADAL" clId="{1F36764D-7795-4A35-96C4-48A9095EFC15}" dt="2024-12-06T01:43:38.999" v="103" actId="478"/>
          <ac:spMkLst>
            <pc:docMk/>
            <pc:sldMk cId="2060185118" sldId="257"/>
            <ac:spMk id="16" creationId="{8A5EDDAD-04F3-2FDC-9612-B1EBD47701CD}"/>
          </ac:spMkLst>
        </pc:spChg>
        <pc:spChg chg="mod">
          <ac:chgData name="Valter Francisco Gois Filho" userId="bfadb734-5845-4107-960d-55cf17b26a03" providerId="ADAL" clId="{1F36764D-7795-4A35-96C4-48A9095EFC15}" dt="2024-12-06T01:45:05.003" v="109" actId="1076"/>
          <ac:spMkLst>
            <pc:docMk/>
            <pc:sldMk cId="2060185118" sldId="257"/>
            <ac:spMk id="17" creationId="{6275A980-272E-6995-30C1-C7DA34BD34F2}"/>
          </ac:spMkLst>
        </pc:spChg>
        <pc:picChg chg="add mod ord">
          <ac:chgData name="Valter Francisco Gois Filho" userId="bfadb734-5845-4107-960d-55cf17b26a03" providerId="ADAL" clId="{1F36764D-7795-4A35-96C4-48A9095EFC15}" dt="2024-12-06T01:49:29.302" v="137" actId="14100"/>
          <ac:picMkLst>
            <pc:docMk/>
            <pc:sldMk cId="2060185118" sldId="257"/>
            <ac:picMk id="4" creationId="{E29F0B02-9CC1-9588-E123-45C3B05124EB}"/>
          </ac:picMkLst>
        </pc:picChg>
        <pc:picChg chg="del mod">
          <ac:chgData name="Valter Francisco Gois Filho" userId="bfadb734-5845-4107-960d-55cf17b26a03" providerId="ADAL" clId="{1F36764D-7795-4A35-96C4-48A9095EFC15}" dt="2024-12-06T01:36:50.597" v="34" actId="478"/>
          <ac:picMkLst>
            <pc:docMk/>
            <pc:sldMk cId="2060185118" sldId="257"/>
            <ac:picMk id="5" creationId="{37B0524B-3D93-0DB0-4816-D121B4197E9C}"/>
          </ac:picMkLst>
        </pc:picChg>
        <pc:picChg chg="del mod">
          <ac:chgData name="Valter Francisco Gois Filho" userId="bfadb734-5845-4107-960d-55cf17b26a03" providerId="ADAL" clId="{1F36764D-7795-4A35-96C4-48A9095EFC15}" dt="2024-12-06T01:36:48.162" v="33" actId="478"/>
          <ac:picMkLst>
            <pc:docMk/>
            <pc:sldMk cId="2060185118" sldId="257"/>
            <ac:picMk id="8" creationId="{EA26D580-CAFF-82C8-5A63-D0CFDDFA665B}"/>
          </ac:picMkLst>
        </pc:pic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667043201" sldId="261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667043201" sldId="261"/>
            <ac:spMk id="10" creationId="{90E6D8A5-1A1A-B921-5118-21A6BD3F4E3D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667043201" sldId="261"/>
            <ac:spMk id="11" creationId="{ED097E9B-2BDA-D42C-D47C-437D8B79E252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4098851528" sldId="262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4098851528" sldId="262"/>
            <ac:spMk id="10" creationId="{ED5FF5DA-5CF2-1E22-3C5B-B6117E870A73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4098851528" sldId="262"/>
            <ac:spMk id="11" creationId="{CFFF15F9-9106-7134-AA2D-FD2E7ED9EEB6}"/>
          </ac:spMkLst>
        </pc:spChg>
      </pc:sldChg>
      <pc:sldChg chg="addSp delSp modSp mod">
        <pc:chgData name="Valter Francisco Gois Filho" userId="bfadb734-5845-4107-960d-55cf17b26a03" providerId="ADAL" clId="{1F36764D-7795-4A35-96C4-48A9095EFC15}" dt="2024-12-06T02:05:07.373" v="668" actId="313"/>
        <pc:sldMkLst>
          <pc:docMk/>
          <pc:sldMk cId="3004000852" sldId="263"/>
        </pc:sldMkLst>
        <pc:spChg chg="mod">
          <ac:chgData name="Valter Francisco Gois Filho" userId="bfadb734-5845-4107-960d-55cf17b26a03" providerId="ADAL" clId="{1F36764D-7795-4A35-96C4-48A9095EFC15}" dt="2024-12-06T02:05:07.373" v="668" actId="313"/>
          <ac:spMkLst>
            <pc:docMk/>
            <pc:sldMk cId="3004000852" sldId="263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02:05.366" v="626" actId="1076"/>
          <ac:spMkLst>
            <pc:docMk/>
            <pc:sldMk cId="3004000852" sldId="263"/>
            <ac:spMk id="3" creationId="{26767187-6DF7-80A9-F3B9-FCD72DDF717D}"/>
          </ac:spMkLst>
        </pc:spChg>
        <pc:spChg chg="del">
          <ac:chgData name="Valter Francisco Gois Filho" userId="bfadb734-5845-4107-960d-55cf17b26a03" providerId="ADAL" clId="{1F36764D-7795-4A35-96C4-48A9095EFC15}" dt="2024-12-06T02:03:20.337" v="628" actId="478"/>
          <ac:spMkLst>
            <pc:docMk/>
            <pc:sldMk cId="3004000852" sldId="263"/>
            <ac:spMk id="4" creationId="{25CCF5E4-57B1-4237-190B-AC69C1A6536B}"/>
          </ac:spMkLst>
        </pc:spChg>
        <pc:spChg chg="del">
          <ac:chgData name="Valter Francisco Gois Filho" userId="bfadb734-5845-4107-960d-55cf17b26a03" providerId="ADAL" clId="{1F36764D-7795-4A35-96C4-48A9095EFC15}" dt="2024-12-06T02:00:29.934" v="617" actId="478"/>
          <ac:spMkLst>
            <pc:docMk/>
            <pc:sldMk cId="3004000852" sldId="263"/>
            <ac:spMk id="5" creationId="{F3548456-7C95-80DE-D379-01E177977A3D}"/>
          </ac:spMkLst>
        </pc:spChg>
        <pc:spChg chg="add mod">
          <ac:chgData name="Valter Francisco Gois Filho" userId="bfadb734-5845-4107-960d-55cf17b26a03" providerId="ADAL" clId="{1F36764D-7795-4A35-96C4-48A9095EFC15}" dt="2024-12-06T02:01:11.891" v="622" actId="1076"/>
          <ac:spMkLst>
            <pc:docMk/>
            <pc:sldMk cId="3004000852" sldId="263"/>
            <ac:spMk id="9" creationId="{243622C4-EBF2-D0DB-DA98-E561F059006F}"/>
          </ac:spMkLst>
        </pc:spChg>
        <pc:spChg chg="mod">
          <ac:chgData name="Valter Francisco Gois Filho" userId="bfadb734-5845-4107-960d-55cf17b26a03" providerId="ADAL" clId="{1F36764D-7795-4A35-96C4-48A9095EFC15}" dt="2024-12-06T01:58:17.858" v="599" actId="14100"/>
          <ac:spMkLst>
            <pc:docMk/>
            <pc:sldMk cId="3004000852" sldId="263"/>
            <ac:spMk id="10" creationId="{D950483A-1B7C-BC8A-AFE0-E5A3B512FCEF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004000852" sldId="263"/>
            <ac:spMk id="11" creationId="{1966F1B7-35CA-277C-5D23-E67A2444F784}"/>
          </ac:spMkLst>
        </pc:spChg>
        <pc:picChg chg="del">
          <ac:chgData name="Valter Francisco Gois Filho" userId="bfadb734-5845-4107-960d-55cf17b26a03" providerId="ADAL" clId="{1F36764D-7795-4A35-96C4-48A9095EFC15}" dt="2024-12-06T01:54:46.437" v="147" actId="478"/>
          <ac:picMkLst>
            <pc:docMk/>
            <pc:sldMk cId="3004000852" sldId="263"/>
            <ac:picMk id="6" creationId="{A2D9A93F-3803-E8E7-32AC-1BF775A02A77}"/>
          </ac:picMkLst>
        </pc:picChg>
        <pc:picChg chg="add mod modCrop">
          <ac:chgData name="Valter Francisco Gois Filho" userId="bfadb734-5845-4107-960d-55cf17b26a03" providerId="ADAL" clId="{1F36764D-7795-4A35-96C4-48A9095EFC15}" dt="2024-12-06T01:57:06.534" v="479" actId="1076"/>
          <ac:picMkLst>
            <pc:docMk/>
            <pc:sldMk cId="3004000852" sldId="263"/>
            <ac:picMk id="8" creationId="{9018D309-F102-FFD0-7C27-DDAD9A81B2E0}"/>
          </ac:picMkLst>
        </pc:picChg>
      </pc:sldChg>
      <pc:sldChg chg="delSp modSp mod">
        <pc:chgData name="Valter Francisco Gois Filho" userId="bfadb734-5845-4107-960d-55cf17b26a03" providerId="ADAL" clId="{1F36764D-7795-4A35-96C4-48A9095EFC15}" dt="2024-12-06T02:12:11.447" v="732" actId="478"/>
        <pc:sldMkLst>
          <pc:docMk/>
          <pc:sldMk cId="648510835" sldId="264"/>
        </pc:sldMkLst>
        <pc:spChg chg="mod">
          <ac:chgData name="Valter Francisco Gois Filho" userId="bfadb734-5845-4107-960d-55cf17b26a03" providerId="ADAL" clId="{1F36764D-7795-4A35-96C4-48A9095EFC15}" dt="2024-12-06T02:06:22.746" v="669" actId="207"/>
          <ac:spMkLst>
            <pc:docMk/>
            <pc:sldMk cId="648510835" sldId="264"/>
            <ac:spMk id="2" creationId="{B0B0E586-87BE-933D-F40E-E3BBA13856E0}"/>
          </ac:spMkLst>
        </pc:spChg>
        <pc:spChg chg="mod">
          <ac:chgData name="Valter Francisco Gois Filho" userId="bfadb734-5845-4107-960d-55cf17b26a03" providerId="ADAL" clId="{1F36764D-7795-4A35-96C4-48A9095EFC15}" dt="2024-12-06T02:11:16.897" v="728" actId="2711"/>
          <ac:spMkLst>
            <pc:docMk/>
            <pc:sldMk cId="648510835" sldId="264"/>
            <ac:spMk id="3" creationId="{93533FB0-D3C0-9791-4F72-0D1731465A20}"/>
          </ac:spMkLst>
        </pc:spChg>
        <pc:spChg chg="mod">
          <ac:chgData name="Valter Francisco Gois Filho" userId="bfadb734-5845-4107-960d-55cf17b26a03" providerId="ADAL" clId="{1F36764D-7795-4A35-96C4-48A9095EFC15}" dt="2024-12-06T02:09:54.266" v="682" actId="692"/>
          <ac:spMkLst>
            <pc:docMk/>
            <pc:sldMk cId="648510835" sldId="264"/>
            <ac:spMk id="4" creationId="{0E49EEBC-3AEF-FA23-4067-E0866590C14C}"/>
          </ac:spMkLst>
        </pc:spChg>
        <pc:spChg chg="mod">
          <ac:chgData name="Valter Francisco Gois Filho" userId="bfadb734-5845-4107-960d-55cf17b26a03" providerId="ADAL" clId="{1F36764D-7795-4A35-96C4-48A9095EFC15}" dt="2024-12-06T02:11:46.239" v="730" actId="207"/>
          <ac:spMkLst>
            <pc:docMk/>
            <pc:sldMk cId="648510835" sldId="264"/>
            <ac:spMk id="5" creationId="{FA80E993-76DA-56CE-427C-CE1D83BD30C1}"/>
          </ac:spMkLst>
        </pc:spChg>
        <pc:spChg chg="del">
          <ac:chgData name="Valter Francisco Gois Filho" userId="bfadb734-5845-4107-960d-55cf17b26a03" providerId="ADAL" clId="{1F36764D-7795-4A35-96C4-48A9095EFC15}" dt="2024-12-06T02:12:06.379" v="731" actId="478"/>
          <ac:spMkLst>
            <pc:docMk/>
            <pc:sldMk cId="648510835" sldId="264"/>
            <ac:spMk id="6" creationId="{A8281A8C-F51B-8070-EE7F-AC4CBC315387}"/>
          </ac:spMkLst>
        </pc:spChg>
        <pc:spChg chg="del mod">
          <ac:chgData name="Valter Francisco Gois Filho" userId="bfadb734-5845-4107-960d-55cf17b26a03" providerId="ADAL" clId="{1F36764D-7795-4A35-96C4-48A9095EFC15}" dt="2024-12-06T02:12:11.447" v="732" actId="478"/>
          <ac:spMkLst>
            <pc:docMk/>
            <pc:sldMk cId="648510835" sldId="264"/>
            <ac:spMk id="10" creationId="{351BD98C-D072-63C9-21C3-E1219F48EB57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648510835" sldId="264"/>
            <ac:spMk id="11" creationId="{E200A01C-BA5B-3A36-1BF1-0562AE8A16F8}"/>
          </ac:spMkLst>
        </pc:spChg>
      </pc:sldChg>
      <pc:sldChg chg="addSp delSp modSp del mod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796699739" sldId="265"/>
        </pc:sldMkLst>
        <pc:spChg chg="add mod">
          <ac:chgData name="Valter Francisco Gois Filho" userId="bfadb734-5845-4107-960d-55cf17b26a03" providerId="ADAL" clId="{1F36764D-7795-4A35-96C4-48A9095EFC15}" dt="2024-12-06T01:58:33.168" v="601"/>
          <ac:spMkLst>
            <pc:docMk/>
            <pc:sldMk cId="796699739" sldId="265"/>
            <ac:spMk id="4" creationId="{CA8B8589-18E2-746D-BECA-F6E74EF9424E}"/>
          </ac:spMkLst>
        </pc:spChg>
        <pc:spChg chg="del mod">
          <ac:chgData name="Valter Francisco Gois Filho" userId="bfadb734-5845-4107-960d-55cf17b26a03" providerId="ADAL" clId="{1F36764D-7795-4A35-96C4-48A9095EFC15}" dt="2024-12-06T01:58:31.465" v="600" actId="478"/>
          <ac:spMkLst>
            <pc:docMk/>
            <pc:sldMk cId="796699739" sldId="265"/>
            <ac:spMk id="19" creationId="{106B9400-10F5-C4D9-5FB4-31020CF6081E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796699739" sldId="265"/>
            <ac:spMk id="20" creationId="{919B02F9-1256-559A-957D-87AA95AA16BE}"/>
          </ac:spMkLst>
        </pc:spChg>
      </pc:sldChg>
      <pc:sldChg chg="addSp delSp modSp del mod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2185512117" sldId="266"/>
        </pc:sldMkLst>
        <pc:spChg chg="add mod">
          <ac:chgData name="Valter Francisco Gois Filho" userId="bfadb734-5845-4107-960d-55cf17b26a03" providerId="ADAL" clId="{1F36764D-7795-4A35-96C4-48A9095EFC15}" dt="2024-12-06T01:58:40.738" v="604"/>
          <ac:spMkLst>
            <pc:docMk/>
            <pc:sldMk cId="2185512117" sldId="266"/>
            <ac:spMk id="4" creationId="{8B75BE52-AA4C-2C2D-D633-53B162B7F06A}"/>
          </ac:spMkLst>
        </pc:spChg>
        <pc:spChg chg="del mod">
          <ac:chgData name="Valter Francisco Gois Filho" userId="bfadb734-5845-4107-960d-55cf17b26a03" providerId="ADAL" clId="{1F36764D-7795-4A35-96C4-48A9095EFC15}" dt="2024-12-06T01:58:39.959" v="603" actId="478"/>
          <ac:spMkLst>
            <pc:docMk/>
            <pc:sldMk cId="2185512117" sldId="266"/>
            <ac:spMk id="10" creationId="{2C3508E1-2709-5CFF-2270-FDDC6B1B9923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2185512117" sldId="266"/>
            <ac:spMk id="11" creationId="{23368C93-F191-8BB0-76CF-5C194CD192BA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3385887854" sldId="267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385887854" sldId="267"/>
            <ac:spMk id="10" creationId="{D2798D93-ED72-CD33-880D-2C72AA1C45F0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385887854" sldId="267"/>
            <ac:spMk id="11" creationId="{51B58DE0-4197-A9DA-3C15-1110405E5E7A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3136556412" sldId="268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136556412" sldId="268"/>
            <ac:spMk id="11" creationId="{13705D91-2830-D276-4CDD-D1D05BFB2A5F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136556412" sldId="268"/>
            <ac:spMk id="12" creationId="{E74BF1F5-AB5B-FE30-A4A2-5DCD1ECEB8D7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3797347466" sldId="269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797347466" sldId="269"/>
            <ac:spMk id="11" creationId="{16565A60-9FB1-1F97-0762-8DE359BBB925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797347466" sldId="269"/>
            <ac:spMk id="12" creationId="{30BC083C-9C5F-F316-D781-2502741E52CB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4049074150" sldId="270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4049074150" sldId="270"/>
            <ac:spMk id="11" creationId="{1C2FB977-C576-929A-11F8-065104F07336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4049074150" sldId="270"/>
            <ac:spMk id="12" creationId="{C0112A6A-8045-BDE1-CBCD-30BA39BF33D2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2338376511" sldId="271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2338376511" sldId="271"/>
            <ac:spMk id="10" creationId="{5CF477FF-E9CE-427E-324B-E4F18DF07049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2338376511" sldId="271"/>
            <ac:spMk id="11" creationId="{A26FB245-ED35-8115-4128-B27CC5C397F6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4065566745" sldId="272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4065566745" sldId="272"/>
            <ac:spMk id="10" creationId="{BDF64E93-9F72-3B13-FC04-1CF9FAD873A3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4065566745" sldId="272"/>
            <ac:spMk id="11" creationId="{D0F6146A-7175-FD15-9D6E-9F3335CC0086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817067058" sldId="273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817067058" sldId="273"/>
            <ac:spMk id="11" creationId="{68AAFF6A-760E-55AD-CF3D-CC5D88DC4B24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817067058" sldId="273"/>
            <ac:spMk id="12" creationId="{B63FA121-A564-460E-9CA1-4990FBE50974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1848873964" sldId="274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1848873964" sldId="274"/>
            <ac:spMk id="11" creationId="{EBBD7D6B-A7D1-64E1-F39F-726E19D7A31B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1848873964" sldId="274"/>
            <ac:spMk id="12" creationId="{77C0DBF8-7774-E6C9-AF39-A8AF77ABF1B9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3006414269" sldId="275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006414269" sldId="275"/>
            <ac:spMk id="11" creationId="{7492E912-C96D-66DF-60F4-0EC19ACDCACC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006414269" sldId="275"/>
            <ac:spMk id="12" creationId="{6A6DBD76-473B-80B1-4F20-86CD5BF35A61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1057121604" sldId="276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1057121604" sldId="276"/>
            <ac:spMk id="11" creationId="{96B4055A-90BC-F5B7-BD11-C561B43A4CCF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1057121604" sldId="276"/>
            <ac:spMk id="12" creationId="{473182F9-777D-1298-4A4B-E5E9A9138028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3907831468" sldId="277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907831468" sldId="277"/>
            <ac:spMk id="10" creationId="{EB9DBB56-D673-BFF1-D219-8798ED46F7B3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907831468" sldId="277"/>
            <ac:spMk id="11" creationId="{981968B5-ADB4-7523-F4E9-54DB02B757A9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596566617" sldId="278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596566617" sldId="278"/>
            <ac:spMk id="10" creationId="{15C797C3-6F1E-3AA4-4225-55DBA1A40907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596566617" sldId="278"/>
            <ac:spMk id="11" creationId="{37204EBB-9793-B1C1-E210-A22022EFF37C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1027381058" sldId="279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1027381058" sldId="279"/>
            <ac:spMk id="11" creationId="{2A3A121B-C21A-B258-DBB8-7B677BDC4E3E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1027381058" sldId="279"/>
            <ac:spMk id="12" creationId="{E6B5828F-4648-B570-E408-7CDFB1A4F9EB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3934859674" sldId="280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934859674" sldId="280"/>
            <ac:spMk id="11" creationId="{27E8568A-3DBF-1290-7BC1-1515B5E7B2CB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934859674" sldId="280"/>
            <ac:spMk id="12" creationId="{231E06DB-B92A-2C78-643A-353DBD2F8BDD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1011731902" sldId="281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1011731902" sldId="281"/>
            <ac:spMk id="12" creationId="{BC0444D3-0EC5-B6BF-457E-594432B0AA89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1011731902" sldId="281"/>
            <ac:spMk id="13" creationId="{9E86645D-D9EC-62F8-F1F2-F53A1EDE056E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47:48.366" v="1162" actId="47"/>
        <pc:sldMkLst>
          <pc:docMk/>
          <pc:sldMk cId="4077838316" sldId="282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4077838316" sldId="282"/>
            <ac:spMk id="11" creationId="{4B80E3D0-EEFE-5ED5-3B8A-29C7805C8F63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4077838316" sldId="282"/>
            <ac:spMk id="12" creationId="{5194B7CE-3343-6082-D5FE-370D98CAEFE8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3:00:37.815" v="1388" actId="47"/>
        <pc:sldMkLst>
          <pc:docMk/>
          <pc:sldMk cId="3920495214" sldId="283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920495214" sldId="283"/>
            <ac:spMk id="11" creationId="{4B80E3D0-EEFE-5ED5-3B8A-29C7805C8F63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3920495214" sldId="283"/>
            <ac:spMk id="12" creationId="{5194B7CE-3343-6082-D5FE-370D98CAEFE8}"/>
          </ac:spMkLst>
        </pc:spChg>
      </pc:sldChg>
      <pc:sldChg chg="modSp del">
        <pc:chgData name="Valter Francisco Gois Filho" userId="bfadb734-5845-4107-960d-55cf17b26a03" providerId="ADAL" clId="{1F36764D-7795-4A35-96C4-48A9095EFC15}" dt="2024-12-06T02:57:06.129" v="1315" actId="47"/>
        <pc:sldMkLst>
          <pc:docMk/>
          <pc:sldMk cId="2390956622" sldId="284"/>
        </pc:sldMkLst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2390956622" sldId="284"/>
            <ac:spMk id="10" creationId="{15C797C3-6F1E-3AA4-4225-55DBA1A40907}"/>
          </ac:spMkLst>
        </pc:spChg>
        <pc:spChg chg="mod">
          <ac:chgData name="Valter Francisco Gois Filho" userId="bfadb734-5845-4107-960d-55cf17b26a03" providerId="ADAL" clId="{1F36764D-7795-4A35-96C4-48A9095EFC15}" dt="2024-12-06T01:55:29.941" v="155"/>
          <ac:spMkLst>
            <pc:docMk/>
            <pc:sldMk cId="2390956622" sldId="284"/>
            <ac:spMk id="11" creationId="{37204EBB-9793-B1C1-E210-A22022EFF37C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35:03.094" v="976" actId="113"/>
        <pc:sldMkLst>
          <pc:docMk/>
          <pc:sldMk cId="2680725147" sldId="285"/>
        </pc:sldMkLst>
        <pc:spChg chg="mod">
          <ac:chgData name="Valter Francisco Gois Filho" userId="bfadb734-5845-4107-960d-55cf17b26a03" providerId="ADAL" clId="{1F36764D-7795-4A35-96C4-48A9095EFC15}" dt="2024-12-06T02:35:03.094" v="976" actId="113"/>
          <ac:spMkLst>
            <pc:docMk/>
            <pc:sldMk cId="2680725147" sldId="285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12:45.086" v="737"/>
          <ac:spMkLst>
            <pc:docMk/>
            <pc:sldMk cId="2680725147" sldId="285"/>
            <ac:spMk id="3" creationId="{26767187-6DF7-80A9-F3B9-FCD72DDF717D}"/>
          </ac:spMkLst>
        </pc:spChg>
        <pc:picChg chg="mod">
          <ac:chgData name="Valter Francisco Gois Filho" userId="bfadb734-5845-4107-960d-55cf17b26a03" providerId="ADAL" clId="{1F36764D-7795-4A35-96C4-48A9095EFC15}" dt="2024-12-06T02:15:39.383" v="861" actId="1076"/>
          <ac:picMkLst>
            <pc:docMk/>
            <pc:sldMk cId="2680725147" sldId="285"/>
            <ac:picMk id="8" creationId="{9018D309-F102-FFD0-7C27-DDAD9A81B2E0}"/>
          </ac:picMkLst>
        </pc:picChg>
      </pc:sldChg>
      <pc:sldChg chg="modSp add mod">
        <pc:chgData name="Valter Francisco Gois Filho" userId="bfadb734-5845-4107-960d-55cf17b26a03" providerId="ADAL" clId="{1F36764D-7795-4A35-96C4-48A9095EFC15}" dt="2024-12-06T02:34:50.531" v="973" actId="113"/>
        <pc:sldMkLst>
          <pc:docMk/>
          <pc:sldMk cId="752569872" sldId="286"/>
        </pc:sldMkLst>
        <pc:spChg chg="mod">
          <ac:chgData name="Valter Francisco Gois Filho" userId="bfadb734-5845-4107-960d-55cf17b26a03" providerId="ADAL" clId="{1F36764D-7795-4A35-96C4-48A9095EFC15}" dt="2024-12-06T02:34:50.531" v="973" actId="113"/>
          <ac:spMkLst>
            <pc:docMk/>
            <pc:sldMk cId="752569872" sldId="286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17:34.860" v="872" actId="20577"/>
          <ac:spMkLst>
            <pc:docMk/>
            <pc:sldMk cId="752569872" sldId="286"/>
            <ac:spMk id="3" creationId="{26767187-6DF7-80A9-F3B9-FCD72DDF717D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34:26.513" v="969" actId="20577"/>
        <pc:sldMkLst>
          <pc:docMk/>
          <pc:sldMk cId="3005117561" sldId="287"/>
        </pc:sldMkLst>
        <pc:spChg chg="mod">
          <ac:chgData name="Valter Francisco Gois Filho" userId="bfadb734-5845-4107-960d-55cf17b26a03" providerId="ADAL" clId="{1F36764D-7795-4A35-96C4-48A9095EFC15}" dt="2024-12-06T02:34:26.513" v="969" actId="20577"/>
          <ac:spMkLst>
            <pc:docMk/>
            <pc:sldMk cId="3005117561" sldId="287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33:02.872" v="879" actId="255"/>
          <ac:spMkLst>
            <pc:docMk/>
            <pc:sldMk cId="3005117561" sldId="287"/>
            <ac:spMk id="3" creationId="{26767187-6DF7-80A9-F3B9-FCD72DDF717D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36:12.699" v="982" actId="255"/>
        <pc:sldMkLst>
          <pc:docMk/>
          <pc:sldMk cId="1247362982" sldId="288"/>
        </pc:sldMkLst>
        <pc:spChg chg="mod">
          <ac:chgData name="Valter Francisco Gois Filho" userId="bfadb734-5845-4107-960d-55cf17b26a03" providerId="ADAL" clId="{1F36764D-7795-4A35-96C4-48A9095EFC15}" dt="2024-12-06T02:36:12.699" v="982" actId="255"/>
          <ac:spMkLst>
            <pc:docMk/>
            <pc:sldMk cId="1247362982" sldId="288"/>
            <ac:spMk id="3" creationId="{93533FB0-D3C0-9791-4F72-0D1731465A20}"/>
          </ac:spMkLst>
        </pc:spChg>
        <pc:spChg chg="mod">
          <ac:chgData name="Valter Francisco Gois Filho" userId="bfadb734-5845-4107-960d-55cf17b26a03" providerId="ADAL" clId="{1F36764D-7795-4A35-96C4-48A9095EFC15}" dt="2024-12-06T02:35:34.611" v="979" actId="20577"/>
          <ac:spMkLst>
            <pc:docMk/>
            <pc:sldMk cId="1247362982" sldId="288"/>
            <ac:spMk id="4" creationId="{0E49EEBC-3AEF-FA23-4067-E0866590C14C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36:55.036" v="990" actId="20577"/>
        <pc:sldMkLst>
          <pc:docMk/>
          <pc:sldMk cId="540975243" sldId="289"/>
        </pc:sldMkLst>
        <pc:spChg chg="mod">
          <ac:chgData name="Valter Francisco Gois Filho" userId="bfadb734-5845-4107-960d-55cf17b26a03" providerId="ADAL" clId="{1F36764D-7795-4A35-96C4-48A9095EFC15}" dt="2024-12-06T02:36:50.538" v="988"/>
          <ac:spMkLst>
            <pc:docMk/>
            <pc:sldMk cId="540975243" sldId="289"/>
            <ac:spMk id="3" creationId="{93533FB0-D3C0-9791-4F72-0D1731465A20}"/>
          </ac:spMkLst>
        </pc:spChg>
        <pc:spChg chg="mod">
          <ac:chgData name="Valter Francisco Gois Filho" userId="bfadb734-5845-4107-960d-55cf17b26a03" providerId="ADAL" clId="{1F36764D-7795-4A35-96C4-48A9095EFC15}" dt="2024-12-06T02:36:55.036" v="990" actId="20577"/>
          <ac:spMkLst>
            <pc:docMk/>
            <pc:sldMk cId="540975243" sldId="289"/>
            <ac:spMk id="4" creationId="{0E49EEBC-3AEF-FA23-4067-E0866590C14C}"/>
          </ac:spMkLst>
        </pc:spChg>
      </pc:sldChg>
      <pc:sldChg chg="modSp add mod ord">
        <pc:chgData name="Valter Francisco Gois Filho" userId="bfadb734-5845-4107-960d-55cf17b26a03" providerId="ADAL" clId="{1F36764D-7795-4A35-96C4-48A9095EFC15}" dt="2024-12-06T02:44:21.624" v="1078" actId="20578"/>
        <pc:sldMkLst>
          <pc:docMk/>
          <pc:sldMk cId="500324506" sldId="290"/>
        </pc:sldMkLst>
        <pc:spChg chg="mod">
          <ac:chgData name="Valter Francisco Gois Filho" userId="bfadb734-5845-4107-960d-55cf17b26a03" providerId="ADAL" clId="{1F36764D-7795-4A35-96C4-48A9095EFC15}" dt="2024-12-06T02:37:37.822" v="997" actId="255"/>
          <ac:spMkLst>
            <pc:docMk/>
            <pc:sldMk cId="500324506" sldId="290"/>
            <ac:spMk id="3" creationId="{93533FB0-D3C0-9791-4F72-0D1731465A20}"/>
          </ac:spMkLst>
        </pc:spChg>
        <pc:spChg chg="mod">
          <ac:chgData name="Valter Francisco Gois Filho" userId="bfadb734-5845-4107-960d-55cf17b26a03" providerId="ADAL" clId="{1F36764D-7795-4A35-96C4-48A9095EFC15}" dt="2024-12-06T02:37:18.941" v="995" actId="1076"/>
          <ac:spMkLst>
            <pc:docMk/>
            <pc:sldMk cId="500324506" sldId="290"/>
            <ac:spMk id="4" creationId="{0E49EEBC-3AEF-FA23-4067-E0866590C14C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39:53.412" v="1032" actId="20577"/>
        <pc:sldMkLst>
          <pc:docMk/>
          <pc:sldMk cId="1674124" sldId="291"/>
        </pc:sldMkLst>
        <pc:spChg chg="mod">
          <ac:chgData name="Valter Francisco Gois Filho" userId="bfadb734-5845-4107-960d-55cf17b26a03" providerId="ADAL" clId="{1F36764D-7795-4A35-96C4-48A9095EFC15}" dt="2024-12-06T02:39:53.412" v="1032" actId="20577"/>
          <ac:spMkLst>
            <pc:docMk/>
            <pc:sldMk cId="1674124" sldId="291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38:01.681" v="1001" actId="255"/>
          <ac:spMkLst>
            <pc:docMk/>
            <pc:sldMk cId="1674124" sldId="291"/>
            <ac:spMk id="3" creationId="{26767187-6DF7-80A9-F3B9-FCD72DDF717D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41:17.513" v="1045" actId="20577"/>
        <pc:sldMkLst>
          <pc:docMk/>
          <pc:sldMk cId="4202460330" sldId="292"/>
        </pc:sldMkLst>
        <pc:spChg chg="mod">
          <ac:chgData name="Valter Francisco Gois Filho" userId="bfadb734-5845-4107-960d-55cf17b26a03" providerId="ADAL" clId="{1F36764D-7795-4A35-96C4-48A9095EFC15}" dt="2024-12-06T02:41:17.513" v="1045" actId="20577"/>
          <ac:spMkLst>
            <pc:docMk/>
            <pc:sldMk cId="4202460330" sldId="292"/>
            <ac:spMk id="3" creationId="{93533FB0-D3C0-9791-4F72-0D1731465A20}"/>
          </ac:spMkLst>
        </pc:spChg>
        <pc:spChg chg="mod">
          <ac:chgData name="Valter Francisco Gois Filho" userId="bfadb734-5845-4107-960d-55cf17b26a03" providerId="ADAL" clId="{1F36764D-7795-4A35-96C4-48A9095EFC15}" dt="2024-12-06T02:40:25.222" v="1038" actId="20577"/>
          <ac:spMkLst>
            <pc:docMk/>
            <pc:sldMk cId="4202460330" sldId="292"/>
            <ac:spMk id="4" creationId="{0E49EEBC-3AEF-FA23-4067-E0866590C14C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43:32.465" v="1075" actId="113"/>
        <pc:sldMkLst>
          <pc:docMk/>
          <pc:sldMk cId="2786114314" sldId="293"/>
        </pc:sldMkLst>
        <pc:spChg chg="mod">
          <ac:chgData name="Valter Francisco Gois Filho" userId="bfadb734-5845-4107-960d-55cf17b26a03" providerId="ADAL" clId="{1F36764D-7795-4A35-96C4-48A9095EFC15}" dt="2024-12-06T02:43:32.465" v="1075" actId="113"/>
          <ac:spMkLst>
            <pc:docMk/>
            <pc:sldMk cId="2786114314" sldId="293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42:44.146" v="1062" actId="20577"/>
          <ac:spMkLst>
            <pc:docMk/>
            <pc:sldMk cId="2786114314" sldId="293"/>
            <ac:spMk id="3" creationId="{26767187-6DF7-80A9-F3B9-FCD72DDF717D}"/>
          </ac:spMkLst>
        </pc:spChg>
        <pc:picChg chg="mod">
          <ac:chgData name="Valter Francisco Gois Filho" userId="bfadb734-5845-4107-960d-55cf17b26a03" providerId="ADAL" clId="{1F36764D-7795-4A35-96C4-48A9095EFC15}" dt="2024-12-06T02:43:12.316" v="1068" actId="1076"/>
          <ac:picMkLst>
            <pc:docMk/>
            <pc:sldMk cId="2786114314" sldId="293"/>
            <ac:picMk id="8" creationId="{9018D309-F102-FFD0-7C27-DDAD9A81B2E0}"/>
          </ac:picMkLst>
        </pc:picChg>
      </pc:sldChg>
      <pc:sldChg chg="modSp add mod">
        <pc:chgData name="Valter Francisco Gois Filho" userId="bfadb734-5845-4107-960d-55cf17b26a03" providerId="ADAL" clId="{1F36764D-7795-4A35-96C4-48A9095EFC15}" dt="2024-12-06T02:45:59.562" v="1125" actId="403"/>
        <pc:sldMkLst>
          <pc:docMk/>
          <pc:sldMk cId="1018453892" sldId="294"/>
        </pc:sldMkLst>
        <pc:spChg chg="mod">
          <ac:chgData name="Valter Francisco Gois Filho" userId="bfadb734-5845-4107-960d-55cf17b26a03" providerId="ADAL" clId="{1F36764D-7795-4A35-96C4-48A9095EFC15}" dt="2024-12-06T02:45:59.562" v="1125" actId="403"/>
          <ac:spMkLst>
            <pc:docMk/>
            <pc:sldMk cId="1018453892" sldId="294"/>
            <ac:spMk id="3" creationId="{93533FB0-D3C0-9791-4F72-0D1731465A20}"/>
          </ac:spMkLst>
        </pc:spChg>
        <pc:spChg chg="mod">
          <ac:chgData name="Valter Francisco Gois Filho" userId="bfadb734-5845-4107-960d-55cf17b26a03" providerId="ADAL" clId="{1F36764D-7795-4A35-96C4-48A9095EFC15}" dt="2024-12-06T02:44:40.503" v="1081" actId="20577"/>
          <ac:spMkLst>
            <pc:docMk/>
            <pc:sldMk cId="1018453892" sldId="294"/>
            <ac:spMk id="4" creationId="{0E49EEBC-3AEF-FA23-4067-E0866590C14C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47:15.739" v="1161" actId="113"/>
        <pc:sldMkLst>
          <pc:docMk/>
          <pc:sldMk cId="4267804696" sldId="295"/>
        </pc:sldMkLst>
        <pc:spChg chg="mod">
          <ac:chgData name="Valter Francisco Gois Filho" userId="bfadb734-5845-4107-960d-55cf17b26a03" providerId="ADAL" clId="{1F36764D-7795-4A35-96C4-48A9095EFC15}" dt="2024-12-06T02:47:15.739" v="1161" actId="113"/>
          <ac:spMkLst>
            <pc:docMk/>
            <pc:sldMk cId="4267804696" sldId="295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47:01.471" v="1158" actId="20577"/>
          <ac:spMkLst>
            <pc:docMk/>
            <pc:sldMk cId="4267804696" sldId="295"/>
            <ac:spMk id="3" creationId="{26767187-6DF7-80A9-F3B9-FCD72DDF717D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48:25.019" v="1169" actId="403"/>
        <pc:sldMkLst>
          <pc:docMk/>
          <pc:sldMk cId="3821119252" sldId="296"/>
        </pc:sldMkLst>
        <pc:spChg chg="mod">
          <ac:chgData name="Valter Francisco Gois Filho" userId="bfadb734-5845-4107-960d-55cf17b26a03" providerId="ADAL" clId="{1F36764D-7795-4A35-96C4-48A9095EFC15}" dt="2024-12-06T02:48:25.019" v="1169" actId="403"/>
          <ac:spMkLst>
            <pc:docMk/>
            <pc:sldMk cId="3821119252" sldId="296"/>
            <ac:spMk id="3" creationId="{93533FB0-D3C0-9791-4F72-0D1731465A20}"/>
          </ac:spMkLst>
        </pc:spChg>
        <pc:spChg chg="mod">
          <ac:chgData name="Valter Francisco Gois Filho" userId="bfadb734-5845-4107-960d-55cf17b26a03" providerId="ADAL" clId="{1F36764D-7795-4A35-96C4-48A9095EFC15}" dt="2024-12-06T02:47:59.458" v="1165" actId="20577"/>
          <ac:spMkLst>
            <pc:docMk/>
            <pc:sldMk cId="3821119252" sldId="296"/>
            <ac:spMk id="4" creationId="{0E49EEBC-3AEF-FA23-4067-E0866590C14C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49:55.460" v="1226" actId="20577"/>
        <pc:sldMkLst>
          <pc:docMk/>
          <pc:sldMk cId="2543579105" sldId="297"/>
        </pc:sldMkLst>
        <pc:spChg chg="mod">
          <ac:chgData name="Valter Francisco Gois Filho" userId="bfadb734-5845-4107-960d-55cf17b26a03" providerId="ADAL" clId="{1F36764D-7795-4A35-96C4-48A9095EFC15}" dt="2024-12-06T02:49:55.460" v="1226" actId="20577"/>
          <ac:spMkLst>
            <pc:docMk/>
            <pc:sldMk cId="2543579105" sldId="297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48:42.493" v="1172"/>
          <ac:spMkLst>
            <pc:docMk/>
            <pc:sldMk cId="2543579105" sldId="297"/>
            <ac:spMk id="3" creationId="{26767187-6DF7-80A9-F3B9-FCD72DDF717D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51:33.703" v="1245"/>
        <pc:sldMkLst>
          <pc:docMk/>
          <pc:sldMk cId="869155422" sldId="298"/>
        </pc:sldMkLst>
        <pc:spChg chg="mod">
          <ac:chgData name="Valter Francisco Gois Filho" userId="bfadb734-5845-4107-960d-55cf17b26a03" providerId="ADAL" clId="{1F36764D-7795-4A35-96C4-48A9095EFC15}" dt="2024-12-06T02:51:33.703" v="1245"/>
          <ac:spMkLst>
            <pc:docMk/>
            <pc:sldMk cId="869155422" sldId="298"/>
            <ac:spMk id="3" creationId="{93533FB0-D3C0-9791-4F72-0D1731465A20}"/>
          </ac:spMkLst>
        </pc:spChg>
        <pc:spChg chg="mod">
          <ac:chgData name="Valter Francisco Gois Filho" userId="bfadb734-5845-4107-960d-55cf17b26a03" providerId="ADAL" clId="{1F36764D-7795-4A35-96C4-48A9095EFC15}" dt="2024-12-06T02:51:16.928" v="1229" actId="20577"/>
          <ac:spMkLst>
            <pc:docMk/>
            <pc:sldMk cId="869155422" sldId="298"/>
            <ac:spMk id="4" creationId="{0E49EEBC-3AEF-FA23-4067-E0866590C14C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52:25.021" v="1262" actId="1035"/>
        <pc:sldMkLst>
          <pc:docMk/>
          <pc:sldMk cId="3740975895" sldId="299"/>
        </pc:sldMkLst>
        <pc:spChg chg="mod">
          <ac:chgData name="Valter Francisco Gois Filho" userId="bfadb734-5845-4107-960d-55cf17b26a03" providerId="ADAL" clId="{1F36764D-7795-4A35-96C4-48A9095EFC15}" dt="2024-12-06T02:52:25.021" v="1262" actId="1035"/>
          <ac:spMkLst>
            <pc:docMk/>
            <pc:sldMk cId="3740975895" sldId="299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51:48.073" v="1248"/>
          <ac:spMkLst>
            <pc:docMk/>
            <pc:sldMk cId="3740975895" sldId="299"/>
            <ac:spMk id="3" creationId="{26767187-6DF7-80A9-F3B9-FCD72DDF717D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52:57.071" v="1266"/>
        <pc:sldMkLst>
          <pc:docMk/>
          <pc:sldMk cId="3043524620" sldId="300"/>
        </pc:sldMkLst>
        <pc:spChg chg="mod">
          <ac:chgData name="Valter Francisco Gois Filho" userId="bfadb734-5845-4107-960d-55cf17b26a03" providerId="ADAL" clId="{1F36764D-7795-4A35-96C4-48A9095EFC15}" dt="2024-12-06T02:52:57.071" v="1266"/>
          <ac:spMkLst>
            <pc:docMk/>
            <pc:sldMk cId="3043524620" sldId="300"/>
            <ac:spMk id="3" creationId="{93533FB0-D3C0-9791-4F72-0D1731465A20}"/>
          </ac:spMkLst>
        </pc:spChg>
        <pc:spChg chg="mod">
          <ac:chgData name="Valter Francisco Gois Filho" userId="bfadb734-5845-4107-960d-55cf17b26a03" providerId="ADAL" clId="{1F36764D-7795-4A35-96C4-48A9095EFC15}" dt="2024-12-06T02:52:46.370" v="1265" actId="20577"/>
          <ac:spMkLst>
            <pc:docMk/>
            <pc:sldMk cId="3043524620" sldId="300"/>
            <ac:spMk id="4" creationId="{0E49EEBC-3AEF-FA23-4067-E0866590C14C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54:09.066" v="1279" actId="113"/>
        <pc:sldMkLst>
          <pc:docMk/>
          <pc:sldMk cId="2396683822" sldId="301"/>
        </pc:sldMkLst>
        <pc:spChg chg="mod">
          <ac:chgData name="Valter Francisco Gois Filho" userId="bfadb734-5845-4107-960d-55cf17b26a03" providerId="ADAL" clId="{1F36764D-7795-4A35-96C4-48A9095EFC15}" dt="2024-12-06T02:54:09.066" v="1279" actId="113"/>
          <ac:spMkLst>
            <pc:docMk/>
            <pc:sldMk cId="2396683822" sldId="301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53:11.107" v="1269"/>
          <ac:spMkLst>
            <pc:docMk/>
            <pc:sldMk cId="2396683822" sldId="301"/>
            <ac:spMk id="3" creationId="{26767187-6DF7-80A9-F3B9-FCD72DDF717D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54:44.319" v="1285"/>
        <pc:sldMkLst>
          <pc:docMk/>
          <pc:sldMk cId="2151140009" sldId="302"/>
        </pc:sldMkLst>
        <pc:spChg chg="mod">
          <ac:chgData name="Valter Francisco Gois Filho" userId="bfadb734-5845-4107-960d-55cf17b26a03" providerId="ADAL" clId="{1F36764D-7795-4A35-96C4-48A9095EFC15}" dt="2024-12-06T02:54:44.319" v="1285"/>
          <ac:spMkLst>
            <pc:docMk/>
            <pc:sldMk cId="2151140009" sldId="302"/>
            <ac:spMk id="3" creationId="{93533FB0-D3C0-9791-4F72-0D1731465A20}"/>
          </ac:spMkLst>
        </pc:spChg>
        <pc:spChg chg="mod">
          <ac:chgData name="Valter Francisco Gois Filho" userId="bfadb734-5845-4107-960d-55cf17b26a03" providerId="ADAL" clId="{1F36764D-7795-4A35-96C4-48A9095EFC15}" dt="2024-12-06T02:54:32.503" v="1284" actId="20577"/>
          <ac:spMkLst>
            <pc:docMk/>
            <pc:sldMk cId="2151140009" sldId="302"/>
            <ac:spMk id="4" creationId="{0E49EEBC-3AEF-FA23-4067-E0866590C14C}"/>
          </ac:spMkLst>
        </pc:spChg>
      </pc:sldChg>
      <pc:sldChg chg="modSp add mod">
        <pc:chgData name="Valter Francisco Gois Filho" userId="bfadb734-5845-4107-960d-55cf17b26a03" providerId="ADAL" clId="{1F36764D-7795-4A35-96C4-48A9095EFC15}" dt="2024-12-06T02:55:39.354" v="1292" actId="20577"/>
        <pc:sldMkLst>
          <pc:docMk/>
          <pc:sldMk cId="3471609248" sldId="303"/>
        </pc:sldMkLst>
        <pc:spChg chg="mod">
          <ac:chgData name="Valter Francisco Gois Filho" userId="bfadb734-5845-4107-960d-55cf17b26a03" providerId="ADAL" clId="{1F36764D-7795-4A35-96C4-48A9095EFC15}" dt="2024-12-06T02:55:39.354" v="1292" actId="20577"/>
          <ac:spMkLst>
            <pc:docMk/>
            <pc:sldMk cId="3471609248" sldId="303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54:57.253" v="1289"/>
          <ac:spMkLst>
            <pc:docMk/>
            <pc:sldMk cId="3471609248" sldId="303"/>
            <ac:spMk id="3" creationId="{26767187-6DF7-80A9-F3B9-FCD72DDF717D}"/>
          </ac:spMkLst>
        </pc:spChg>
      </pc:sldChg>
      <pc:sldChg chg="addSp delSp modSp add mod">
        <pc:chgData name="Valter Francisco Gois Filho" userId="bfadb734-5845-4107-960d-55cf17b26a03" providerId="ADAL" clId="{1F36764D-7795-4A35-96C4-48A9095EFC15}" dt="2024-12-06T03:00:31.054" v="1387" actId="1076"/>
        <pc:sldMkLst>
          <pc:docMk/>
          <pc:sldMk cId="3178491826" sldId="304"/>
        </pc:sldMkLst>
        <pc:spChg chg="del mod">
          <ac:chgData name="Valter Francisco Gois Filho" userId="bfadb734-5845-4107-960d-55cf17b26a03" providerId="ADAL" clId="{1F36764D-7795-4A35-96C4-48A9095EFC15}" dt="2024-12-06T02:58:14.068" v="1373" actId="478"/>
          <ac:spMkLst>
            <pc:docMk/>
            <pc:sldMk cId="3178491826" sldId="304"/>
            <ac:spMk id="2" creationId="{5F8A268F-DF04-2C6F-1AF7-579F8D46FDD0}"/>
          </ac:spMkLst>
        </pc:spChg>
        <pc:spChg chg="mod">
          <ac:chgData name="Valter Francisco Gois Filho" userId="bfadb734-5845-4107-960d-55cf17b26a03" providerId="ADAL" clId="{1F36764D-7795-4A35-96C4-48A9095EFC15}" dt="2024-12-06T02:57:37.934" v="1366" actId="122"/>
          <ac:spMkLst>
            <pc:docMk/>
            <pc:sldMk cId="3178491826" sldId="304"/>
            <ac:spMk id="3" creationId="{26767187-6DF7-80A9-F3B9-FCD72DDF717D}"/>
          </ac:spMkLst>
        </pc:spChg>
        <pc:spChg chg="add del mod">
          <ac:chgData name="Valter Francisco Gois Filho" userId="bfadb734-5845-4107-960d-55cf17b26a03" providerId="ADAL" clId="{1F36764D-7795-4A35-96C4-48A9095EFC15}" dt="2024-12-06T02:58:06.568" v="1369"/>
          <ac:spMkLst>
            <pc:docMk/>
            <pc:sldMk cId="3178491826" sldId="304"/>
            <ac:spMk id="4" creationId="{BE2CE23B-9393-3B3F-88F1-F3CE54D0E2E0}"/>
          </ac:spMkLst>
        </pc:spChg>
        <pc:spChg chg="add mod">
          <ac:chgData name="Valter Francisco Gois Filho" userId="bfadb734-5845-4107-960d-55cf17b26a03" providerId="ADAL" clId="{1F36764D-7795-4A35-96C4-48A9095EFC15}" dt="2024-12-06T02:58:11.590" v="1372"/>
          <ac:spMkLst>
            <pc:docMk/>
            <pc:sldMk cId="3178491826" sldId="304"/>
            <ac:spMk id="5" creationId="{AD8F862F-5F6E-B020-C31A-097117272B76}"/>
          </ac:spMkLst>
        </pc:spChg>
        <pc:spChg chg="add del mod">
          <ac:chgData name="Valter Francisco Gois Filho" userId="bfadb734-5845-4107-960d-55cf17b26a03" providerId="ADAL" clId="{1F36764D-7795-4A35-96C4-48A9095EFC15}" dt="2024-12-06T02:59:28.304" v="1380" actId="478"/>
          <ac:spMkLst>
            <pc:docMk/>
            <pc:sldMk cId="3178491826" sldId="304"/>
            <ac:spMk id="12" creationId="{9A2E0CFA-E75E-259A-FAEA-7A50A91C0142}"/>
          </ac:spMkLst>
        </pc:spChg>
        <pc:spChg chg="add mod">
          <ac:chgData name="Valter Francisco Gois Filho" userId="bfadb734-5845-4107-960d-55cf17b26a03" providerId="ADAL" clId="{1F36764D-7795-4A35-96C4-48A9095EFC15}" dt="2024-12-06T02:59:54.817" v="1385"/>
          <ac:spMkLst>
            <pc:docMk/>
            <pc:sldMk cId="3178491826" sldId="304"/>
            <ac:spMk id="14" creationId="{776815E2-3974-1F3E-370D-C5F5F31DCF1E}"/>
          </ac:spMkLst>
        </pc:spChg>
        <pc:picChg chg="add mod">
          <ac:chgData name="Valter Francisco Gois Filho" userId="bfadb734-5845-4107-960d-55cf17b26a03" providerId="ADAL" clId="{1F36764D-7795-4A35-96C4-48A9095EFC15}" dt="2024-12-06T03:00:31.054" v="1387" actId="1076"/>
          <ac:picMkLst>
            <pc:docMk/>
            <pc:sldMk cId="3178491826" sldId="304"/>
            <ac:picMk id="6" creationId="{84CCCC74-D6BC-38DA-EA2B-BA42C01E8AA8}"/>
          </ac:picMkLst>
        </pc:picChg>
        <pc:picChg chg="del">
          <ac:chgData name="Valter Francisco Gois Filho" userId="bfadb734-5845-4107-960d-55cf17b26a03" providerId="ADAL" clId="{1F36764D-7795-4A35-96C4-48A9095EFC15}" dt="2024-12-06T02:58:37.632" v="1375" actId="478"/>
          <ac:picMkLst>
            <pc:docMk/>
            <pc:sldMk cId="3178491826" sldId="304"/>
            <ac:picMk id="8" creationId="{9018D309-F102-FFD0-7C27-DDAD9A81B2E0}"/>
          </ac:picMkLst>
        </pc:picChg>
      </pc:sldChg>
      <pc:sldChg chg="delSp modSp add mod">
        <pc:chgData name="Valter Francisco Gois Filho" userId="bfadb734-5845-4107-960d-55cf17b26a03" providerId="ADAL" clId="{1F36764D-7795-4A35-96C4-48A9095EFC15}" dt="2024-12-06T02:57:03.044" v="1314"/>
        <pc:sldMkLst>
          <pc:docMk/>
          <pc:sldMk cId="904360661" sldId="305"/>
        </pc:sldMkLst>
        <pc:spChg chg="mod">
          <ac:chgData name="Valter Francisco Gois Filho" userId="bfadb734-5845-4107-960d-55cf17b26a03" providerId="ADAL" clId="{1F36764D-7795-4A35-96C4-48A9095EFC15}" dt="2024-12-06T02:57:01.975" v="1312" actId="404"/>
          <ac:spMkLst>
            <pc:docMk/>
            <pc:sldMk cId="904360661" sldId="305"/>
            <ac:spMk id="3" creationId="{93533FB0-D3C0-9791-4F72-0D1731465A20}"/>
          </ac:spMkLst>
        </pc:spChg>
        <pc:spChg chg="del mod">
          <ac:chgData name="Valter Francisco Gois Filho" userId="bfadb734-5845-4107-960d-55cf17b26a03" providerId="ADAL" clId="{1F36764D-7795-4A35-96C4-48A9095EFC15}" dt="2024-12-06T02:57:03.044" v="1314"/>
          <ac:spMkLst>
            <pc:docMk/>
            <pc:sldMk cId="904360661" sldId="305"/>
            <ac:spMk id="4" creationId="{0E49EEBC-3AEF-FA23-4067-E0866590C1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A5BB5-302F-D0BC-0E3F-4D47869D6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D90BCE-E023-1E64-35A2-3317E990A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8BBC8-B49E-3EB9-4841-9BE9FDF3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A791E-27E4-ACAE-90AD-12C38855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A3471-41B2-8F09-62AF-7302B552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52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5E3F0-9007-235B-FC67-7A6EE071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DC0102-B007-7075-A48A-EE351F73B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8DE67-3793-B028-FAAC-BC3B0B55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41F33-70EC-F415-781A-13789C8C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1591AB-E737-2F6C-2586-50C7E595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2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70DAA8-A55C-FE1D-E2D0-0D2FAE579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F36941-CB88-E3FA-10B1-5A31A32F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65D73-5C8D-949C-E329-113CC9AF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881922-6C60-2275-1402-62D9DAD4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1581B7-9517-4A73-1625-941F6B6E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1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F1416-79E2-1F53-FB84-1103235C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E1A68-E525-40FF-2654-D689C929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9BF6C-AB5A-97F0-3FCC-30662804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1C2E63-70C9-4405-A04D-622AC9BD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E12B2-6BB9-D88C-9602-2C82D848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6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DA9B1-2F13-71C6-7E85-3129C534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C7B7BA-281C-5775-F21D-B3788BA5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3F3A15-5755-2B3F-3F96-6F62B7DA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D7F47-F856-C993-DB54-62DEEF92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A5A2AA-6283-AA62-9319-6EE01F49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1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43C05-3494-3E2A-1C90-C749D985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F963A-E8E6-380B-6522-138BE760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940D77-6312-909D-FA1B-3650446E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458EB6-E63C-2AE0-CE7D-0E977A87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AA1B-DFB8-467D-A20E-1BF5C572C99B}" type="datetime1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322459-D44F-952A-FC1E-56DE64DD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D04B2-D09B-9374-6CD1-BF35C6CD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05494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33AB7-79F1-882A-5A39-7CFFCDF7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B5B60-60AB-0929-127A-6852D3FB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E28FBC-D20D-6E0A-9A66-CE6CAEEBD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291A58-FD46-2C75-EDDC-C9D820E3E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5C819F-6DE8-BBF2-1DC9-DEF2471AF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EB86FD-2C02-0C78-1D1D-23B4ED3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05/12/2024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D78DE4-10D4-FC7E-6473-D3D7F16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F6102D-D8F2-9BBA-77C0-D6F650EF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7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73077-CAFA-C31F-18AB-CD992C92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DF58E4-A8F7-8433-FC9B-D30917EF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D46481-E8DA-0220-5D53-5000B71C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A196EB-7C8F-6F4A-C9A4-145D73CA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27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0041CF-AE09-FA5D-C58B-BC85D9D7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05/12/2024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318302-3C25-A8F4-D01E-A98A343F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6B3DEA-0F88-4384-DC02-42A7CF0E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83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90EE2-6A07-90C8-8C51-C34B1362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0A2D9-8035-1FBC-D24E-B23FBD83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44C449-C728-E4B8-771C-3E1888DC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437B42-DF7D-2A03-D603-038C887F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A8611-1697-28C9-3C80-4BE41722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273B-3918-4617-A512-B2086FC9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4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A04DA-3173-5B37-39B7-118BD20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416D61-4E3A-E7E7-7A81-030F62F7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9B8883-6D0A-3A2B-F60E-CA0445403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61B831-6E0D-FE64-B049-E879505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AA1B-DFB8-467D-A20E-1BF5C572C99B}" type="datetime1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B84B46-42BD-55D3-D2EB-BC5E152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69239-8443-561B-2843-A21AD37D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0719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790EC6-985D-37D0-E15B-D1663BBD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AC463-39BB-19AA-CD48-64EC9440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6550C-C567-B7F3-50CC-CD7409699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6CE52-C6DD-D0F4-8EBC-2D65032E8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D85EC-B2D4-7EC0-87FE-87C1E529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75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dt="0"/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Valter225/prompts-recipe-to-create-a-ebook/tree/ma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06738AC-FA6D-9433-4FFA-101AA9D850C7}"/>
              </a:ext>
            </a:extLst>
          </p:cNvPr>
          <p:cNvSpPr/>
          <p:nvPr/>
        </p:nvSpPr>
        <p:spPr>
          <a:xfrm>
            <a:off x="0" y="9777953"/>
            <a:ext cx="9601200" cy="3040912"/>
          </a:xfrm>
          <a:prstGeom prst="rect">
            <a:avLst/>
          </a:prstGeom>
          <a:solidFill>
            <a:srgbClr val="4A5518"/>
          </a:solidFill>
          <a:ln>
            <a:solidFill>
              <a:srgbClr val="4A55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051414-2DDD-D05D-F252-CC646430708A}"/>
              </a:ext>
            </a:extLst>
          </p:cNvPr>
          <p:cNvSpPr/>
          <p:nvPr/>
        </p:nvSpPr>
        <p:spPr>
          <a:xfrm>
            <a:off x="0" y="-178454"/>
            <a:ext cx="9601200" cy="3040912"/>
          </a:xfrm>
          <a:prstGeom prst="rect">
            <a:avLst/>
          </a:prstGeom>
          <a:solidFill>
            <a:srgbClr val="018CCC"/>
          </a:solidFill>
          <a:ln>
            <a:solidFill>
              <a:srgbClr val="018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Casa com piscina e árvores ao fundo&#10;&#10;Descrição gerada automaticamente">
            <a:extLst>
              <a:ext uri="{FF2B5EF4-FFF2-40B4-BE49-F238E27FC236}">
                <a16:creationId xmlns:a16="http://schemas.microsoft.com/office/drawing/2014/main" id="{E29F0B02-9CC1-9588-E123-45C3B0512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824"/>
            <a:ext cx="9601200" cy="9601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276448" y="141673"/>
            <a:ext cx="9601198" cy="1200329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Aharoni" panose="020F0502020204030204" pitchFamily="2" charset="-79"/>
                <a:cs typeface="Aharoni" panose="020F0502020204030204" pitchFamily="2" charset="-79"/>
              </a:rPr>
              <a:t>Consórcio Imobiliário</a:t>
            </a:r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6836003" y="12013133"/>
            <a:ext cx="358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aguet Script" panose="020F0502020204030204" pitchFamily="2" charset="0"/>
              </a:rPr>
              <a:t>Valter </a:t>
            </a:r>
            <a:r>
              <a:rPr lang="pt-BR" sz="4800" dirty="0">
                <a:latin typeface="Brush Script MT" panose="03060802040406070304" pitchFamily="66" charset="0"/>
              </a:rPr>
              <a:t>Gois</a:t>
            </a: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0" y="10645804"/>
            <a:ext cx="910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segredo para conquistar seu Imóvel com Economia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181511"/>
            <a:ext cx="8456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Existem duas formas de ser contemplado (ou seja, de receber o dinheiro para comprar o imóvel):</a:t>
            </a:r>
          </a:p>
          <a:p>
            <a:pPr algn="just"/>
            <a:endParaRPr lang="pt-BR" sz="2400" dirty="0"/>
          </a:p>
          <a:p>
            <a:pPr marL="457200" indent="-457200" algn="just">
              <a:buAutoNum type="arabicPeriod"/>
            </a:pPr>
            <a:r>
              <a:rPr lang="pt-BR" sz="2400" b="1" dirty="0"/>
              <a:t>Sorteio:</a:t>
            </a:r>
            <a:r>
              <a:rPr lang="pt-BR" sz="2400" dirty="0"/>
              <a:t> Todo mês, os consorciados participam de um sorteio. Se você for sorteado, ganha o dinheiro para comprar o imóvel, mesmo que ainda tenha algumas parcelas a pagar.</a:t>
            </a:r>
          </a:p>
          <a:p>
            <a:pPr marL="457200" indent="-457200" algn="just">
              <a:buAutoNum type="arabicPeriod"/>
            </a:pPr>
            <a:endParaRPr lang="pt-BR" sz="2400" dirty="0"/>
          </a:p>
          <a:p>
            <a:pPr algn="just"/>
            <a:r>
              <a:rPr lang="pt-BR" sz="2400" dirty="0"/>
              <a:t>2.  </a:t>
            </a:r>
            <a:r>
              <a:rPr lang="pt-BR" sz="2400" b="1" dirty="0"/>
              <a:t>Lance: </a:t>
            </a:r>
            <a:r>
              <a:rPr lang="pt-BR" sz="2400" dirty="0"/>
              <a:t> Você pode tentar dar um lance, que é oferecer um  valor maior para a administradora, para ter mais chances de ser escolhido antes. Se sua oferta for maior do que a de outros participantes, você pode ser contemplado mais rápido.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63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rade Gothic Next Heavy" panose="020F0502020204030204" pitchFamily="34" charset="0"/>
              </a:rPr>
              <a:t>4. Como Funciona a Contemplação?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2427835" y="8957846"/>
            <a:ext cx="4745529" cy="1898332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Passo a passo para participar de um Consórcio de Imóveis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46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181511"/>
            <a:ext cx="8456928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Quer entrar em um consórcio de imóveis? Aqui está o passo a passo:</a:t>
            </a:r>
          </a:p>
          <a:p>
            <a:pPr algn="just"/>
            <a:endParaRPr lang="pt-BR" sz="2400" dirty="0"/>
          </a:p>
          <a:p>
            <a:pPr marL="457200" indent="-457200" algn="just">
              <a:buAutoNum type="arabicPeriod"/>
            </a:pPr>
            <a:r>
              <a:rPr lang="pt-BR" sz="2400" b="1" dirty="0"/>
              <a:t>Pesquise Administradoras: </a:t>
            </a:r>
            <a:r>
              <a:rPr lang="pt-BR" sz="2400" dirty="0"/>
              <a:t>Busque empresas confiáveis que oferecem consórcios de imóveis. Você pode procurar na internet ou pedir dicas para pessoas de confiança.</a:t>
            </a:r>
          </a:p>
          <a:p>
            <a:pPr marL="457200" indent="-457200" algn="just">
              <a:buAutoNum type="arabicPeriod"/>
            </a:pPr>
            <a:endParaRPr lang="pt-BR" sz="2400" dirty="0"/>
          </a:p>
          <a:p>
            <a:pPr marL="457200" indent="-457200" algn="just">
              <a:buAutoNum type="arabicPeriod" startAt="2"/>
            </a:pPr>
            <a:r>
              <a:rPr lang="pt-BR" sz="2400" b="1" dirty="0"/>
              <a:t>Escolha o Valor: </a:t>
            </a:r>
            <a:r>
              <a:rPr lang="pt-BR" sz="2400" dirty="0"/>
              <a:t>Determine o valor que você precisa para comprar o imóvel. A administradora vai oferecer diferentes valores de carta de crédito, então escolha o que mais se aproxima do que você quer.</a:t>
            </a:r>
          </a:p>
          <a:p>
            <a:pPr marL="457200" indent="-457200" algn="just">
              <a:buAutoNum type="arabicPeriod" startAt="2"/>
            </a:pPr>
            <a:endParaRPr lang="pt-BR" sz="2400" dirty="0"/>
          </a:p>
          <a:p>
            <a:pPr marL="457200" indent="-457200" algn="just">
              <a:buAutoNum type="arabicPeriod" startAt="3"/>
            </a:pPr>
            <a:r>
              <a:rPr lang="pt-BR" sz="2400" b="1" dirty="0"/>
              <a:t>Verifique as Parcelas: </a:t>
            </a:r>
            <a:r>
              <a:rPr lang="pt-BR" sz="2400" dirty="0"/>
              <a:t>As parcelas do consórcio vão variar dependendo do valor da carta de crédito e do prazo para pagar. Fique de olho nas condições.</a:t>
            </a:r>
          </a:p>
          <a:p>
            <a:pPr marL="457200" indent="-457200" algn="just">
              <a:buAutoNum type="arabicPeriod" startAt="3"/>
            </a:pPr>
            <a:endParaRPr lang="pt-BR" sz="2400" dirty="0"/>
          </a:p>
          <a:p>
            <a:pPr marL="457200" indent="-457200" algn="just">
              <a:buAutoNum type="arabicPeriod" startAt="4"/>
            </a:pPr>
            <a:r>
              <a:rPr lang="pt-BR" sz="2400" b="1" dirty="0"/>
              <a:t>Assine o Contrato: </a:t>
            </a:r>
            <a:r>
              <a:rPr lang="pt-BR" sz="2400" dirty="0"/>
              <a:t>Depois de escolher, você assina um contrato dizendo que vai pagar as parcelas por um tempo determinado (geralmente de 1 a 10 anos).</a:t>
            </a:r>
          </a:p>
          <a:p>
            <a:pPr marL="457200" indent="-457200" algn="just">
              <a:buAutoNum type="arabicPeriod" startAt="4"/>
            </a:pPr>
            <a:endParaRPr lang="pt-BR" sz="2400" b="1" dirty="0"/>
          </a:p>
          <a:p>
            <a:pPr algn="just"/>
            <a:r>
              <a:rPr lang="pt-BR" sz="2400" b="1" dirty="0"/>
              <a:t>5.  Comece a Pagar: </a:t>
            </a:r>
            <a:r>
              <a:rPr lang="pt-BR" sz="2400" dirty="0"/>
              <a:t>Todos os meses, você paga uma parcela até ser contemplado.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633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rade Gothic Next Heavy" panose="020F0502020204030204" pitchFamily="34" charset="0"/>
              </a:rPr>
              <a:t>5. Passo a Passo para Participar de um Consórcio de Imóveis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3442350" y="10558219"/>
            <a:ext cx="3267214" cy="1306968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11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Como escolher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598603"/>
            <a:ext cx="8456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Existem muitas empresas que oferecem consórcios, mas nem todas são boas. Para escolher o melhor consórcio, considere: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</a:t>
            </a:r>
            <a:r>
              <a:rPr lang="pt-BR" sz="2400" b="1" dirty="0"/>
              <a:t>	Reputação da Administradora: </a:t>
            </a:r>
            <a:r>
              <a:rPr lang="pt-BR" sz="2400" dirty="0"/>
              <a:t>Verifique se a empresa é confiável. Pesquise na internet sobre a experiência de outras pessoas.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•	Taxas: </a:t>
            </a:r>
            <a:r>
              <a:rPr lang="pt-BR" sz="2400" dirty="0"/>
              <a:t>Veja quanto vai pagar de taxa administrativa e se ela é justa.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•	Prazos de Contemplação: </a:t>
            </a:r>
            <a:r>
              <a:rPr lang="pt-BR" sz="2400" dirty="0"/>
              <a:t>Algumas administradoras têm sorteios mais rápidos. Verifique o tempo médio para ser contemplado.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633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rade Gothic Next Heavy" panose="020F0502020204030204" pitchFamily="34" charset="0"/>
              </a:rPr>
              <a:t>6. Como Escolher o melhor Consórcio de Imóveis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2427835" y="8957846"/>
            <a:ext cx="4745529" cy="1898332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0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Como Usar a Carta de Crédito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11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598603"/>
            <a:ext cx="8456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Quando você for contemplado (seja por sorteio ou lance), vai receber a carta de crédito, que é o dinheiro para comprar o imóvel. Com esse dinheiro, você pode: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Comprar um imóvel novo ou usado.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Comprar o imóvel à vista, sem precisar de financiamento bancário.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Algumas administradoras também permitem que a carta de crédito seja usada para comprar outros tipos de bens, como veículos, motocicletas, barcos, entre outros.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63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rade Gothic Next Heavy" panose="020F0502020204030204" pitchFamily="34" charset="0"/>
              </a:rPr>
              <a:t>7. Como Usar a Carta de Crédito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2427835" y="8957846"/>
            <a:ext cx="4745529" cy="1898332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57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Exemplos Práticos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5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502351"/>
            <a:ext cx="845692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Exemplo 1: </a:t>
            </a:r>
            <a:r>
              <a:rPr lang="pt-BR" sz="2400" dirty="0"/>
              <a:t>Sorteio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João entra em um consórcio de R$ 100.000,00 e paga parcelas de R$ 500,00 por mês.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Depois de 6 meses, ele é sorteado e recebe uma carta de crédito no valor de R$ 100.000,00 para comprar o imóvel. Ele não precisou pagar tudo de uma só vez.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Exemplo 2: </a:t>
            </a:r>
            <a:r>
              <a:rPr lang="pt-BR" sz="2400" dirty="0"/>
              <a:t>Lance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Maria entra em um consórcio de R$ 150.000,00 e paga R$ 800,00 por mês.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Ela decide dar um lance de R$ 10.000,00 para aumentar suas chances de ser contemplada. Em 8 meses, ela é escolhida e pode usar a carta de crédito para comprar o imóvel.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63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rade Gothic Next Heavy" panose="020F0502020204030204" pitchFamily="34" charset="0"/>
              </a:rPr>
              <a:t>8. Exemplos Práticos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2427835" y="8957846"/>
            <a:ext cx="4745529" cy="1898332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7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Perguntas Frequentes (FAQ)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Impact" panose="020B0806030902050204" pitchFamily="34" charset="0"/>
              </a:rPr>
              <a:t>09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2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181511"/>
            <a:ext cx="8456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Você já pensou em comprar um imóvel, mas achou que não poderia pagar de uma vez? O consórcio de imóveis é uma solução bem legal para quem quer comprar uma casa ou apartamento, mas sem pagar tudo de uma vez. Vamos entender como isso funciona?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Em um consórcio, várias pessoas se juntam para formar um grupo. Cada pessoa paga uma parcela mensal, e, com o tempo, a administradora (a empresa que cuida do consórcio) sorteia ou escolhe quem vai receber o valor total para comprar o imóvel. É como se fosse uma "vaquinha“ para comprar um imóvel!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090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rade Gothic Next Heavy" panose="020F0502020204030204" pitchFamily="34" charset="0"/>
              </a:rPr>
              <a:t>O que é um Consórcio de Imóveis?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616857" y="8155346"/>
            <a:ext cx="8235451" cy="3294390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502351"/>
            <a:ext cx="8456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•	</a:t>
            </a:r>
            <a:r>
              <a:rPr lang="pt-BR" sz="2400" b="1" dirty="0"/>
              <a:t>Quanto tempo demora para ser sorteado? </a:t>
            </a:r>
            <a:r>
              <a:rPr lang="pt-BR" sz="2400" dirty="0"/>
              <a:t>Isso depende do consórcio. Pode levar meses ou até mais de um ano.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•	Posso vender meu consórcio? </a:t>
            </a:r>
            <a:r>
              <a:rPr lang="pt-BR" sz="2400" dirty="0"/>
              <a:t>Sim, em alguns casos, você pode vender seu consórcio para outra pessoa, caso não queira mais continuar.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•	E se eu não conseguir pagar uma parcela? </a:t>
            </a:r>
            <a:r>
              <a:rPr lang="pt-BR" sz="2400" dirty="0"/>
              <a:t>É importante manter as parcelas em dia. Se não conseguir pagar, você pode perder o direito à carta de crédito.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•	Posso usar o consórcio para comprar um imóvel comercial?</a:t>
            </a:r>
            <a:r>
              <a:rPr lang="pt-BR" sz="2400" dirty="0"/>
              <a:t> Sim! Alguns consórcios permitem que você compre imóveis comerciais, mas é bom conferir antes com a administradora.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63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rade Gothic Next Heavy" panose="020F0502020204030204" pitchFamily="34" charset="0"/>
              </a:rPr>
              <a:t>9. Perguntas Frequentes (FAQ)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20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2427835" y="8957846"/>
            <a:ext cx="4745529" cy="1898332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68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Conclusão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Impact" panose="020B0806030902050204" pitchFamily="34" charset="0"/>
              </a:rPr>
              <a:t>10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140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502351"/>
            <a:ext cx="8456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consórcio de imóveis é uma ótima maneira de realizar o sonho da casa própria sem pagar juros, mas você precisa ter paciência e disciplina para esperar ser contemplado. Se você não tem pressa e quer um jeito mais barato de adquirir um imóvel, o consórcio pode ser uma excelente escolha!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Lembre-se de sempre pesquisar bem antes de entrar em um consórcio, entender as taxas e escolher a administradora certa para o seu perfil. 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63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rade Gothic Next Heavy" panose="020F0502020204030204" pitchFamily="34" charset="0"/>
              </a:rPr>
              <a:t>10. Conclusão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22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2427835" y="8957846"/>
            <a:ext cx="4745529" cy="1898332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60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5919253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6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63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rade Gothic Next Heavy" panose="020F0502020204030204" pitchFamily="34" charset="0"/>
              </a:rPr>
              <a:t>OBRIGADO POR LER ATÉ AQUI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24</a:t>
            </a:fld>
            <a:endParaRPr lang="pt-BR"/>
          </a:p>
        </p:txBody>
      </p:sp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_componente">
            <a:extLst>
              <a:ext uri="{FF2B5EF4-FFF2-40B4-BE49-F238E27FC236}">
                <a16:creationId xmlns:a16="http://schemas.microsoft.com/office/drawing/2014/main" id="{AD8F862F-5F6E-B020-C31A-097117272B76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pic>
        <p:nvPicPr>
          <p:cNvPr id="6" name="Picture 2" descr="GitHub Logos and Usage · GitHub">
            <a:extLst>
              <a:ext uri="{FF2B5EF4-FFF2-40B4-BE49-F238E27FC236}">
                <a16:creationId xmlns:a16="http://schemas.microsoft.com/office/drawing/2014/main" id="{84CCCC74-D6BC-38DA-EA2B-BA42C01E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15" y="5867541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hlinkClick r:id="rId4"/>
            <a:extLst>
              <a:ext uri="{FF2B5EF4-FFF2-40B4-BE49-F238E27FC236}">
                <a16:creationId xmlns:a16="http://schemas.microsoft.com/office/drawing/2014/main" id="{776815E2-3974-1F3E-370D-C5F5F31DCF1E}"/>
              </a:ext>
            </a:extLst>
          </p:cNvPr>
          <p:cNvSpPr txBox="1"/>
          <p:nvPr/>
        </p:nvSpPr>
        <p:spPr>
          <a:xfrm>
            <a:off x="1251284" y="8131025"/>
            <a:ext cx="8021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https://github.com/Valter225/prompts-recipe-to-create-a-ebook/tree/main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49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COMO FUNCIONA O CONSÓRCIO?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181511"/>
            <a:ext cx="8456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Funciona assim: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</a:t>
            </a:r>
            <a:r>
              <a:rPr lang="pt-BR" sz="2400" b="1" dirty="0"/>
              <a:t>Grupo de pessoas: </a:t>
            </a:r>
            <a:r>
              <a:rPr lang="pt-BR" sz="2400" dirty="0"/>
              <a:t>Várias pessoas entram no consórcio.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</a:t>
            </a:r>
            <a:r>
              <a:rPr lang="pt-BR" sz="2400" b="1" dirty="0"/>
              <a:t>Pagamento das parcelas: </a:t>
            </a:r>
            <a:r>
              <a:rPr lang="pt-BR" sz="2400" dirty="0"/>
              <a:t>Todo mês, você paga uma parcela, que vai acumulando o dinheiro do grupo.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</a:t>
            </a:r>
            <a:r>
              <a:rPr lang="pt-BR" sz="2400" b="1" dirty="0"/>
              <a:t>Sorteio e Lances: </a:t>
            </a:r>
            <a:r>
              <a:rPr lang="pt-BR" sz="2400" dirty="0"/>
              <a:t>De tempos em tempos, a administradora faz sorteios para escolher quem vai ganhar o dinheiro para comprar o imóvel. Também dá para "dar lances", ou seja, oferecer um valor maior para tentar ser escolhido mais rápido.</a:t>
            </a:r>
          </a:p>
          <a:p>
            <a:pPr algn="just"/>
            <a:r>
              <a:rPr lang="pt-BR" sz="2400" dirty="0"/>
              <a:t>Quando alguém é sorteado ou paga um lance maior, a pessoa tem a sua carta de crédito liberada para compra do imóvel.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090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Trade Gothic Next Heavy" panose="020F0502020204030204" pitchFamily="34" charset="0"/>
              </a:rPr>
              <a:t>1. Como Funciona o Consórcio?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2427835" y="8957846"/>
            <a:ext cx="4745529" cy="1898332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72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Vantagens do Consórcio de Imóveis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36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181511"/>
            <a:ext cx="8456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•	</a:t>
            </a:r>
            <a:r>
              <a:rPr lang="pt-BR" sz="2400" b="1" dirty="0"/>
              <a:t>Sem Juros: </a:t>
            </a:r>
            <a:r>
              <a:rPr lang="pt-BR" sz="2400" dirty="0"/>
              <a:t>Ao contrário do financiamento bancário, no consórcio você não paga juros! Ou seja, não precisa se preocupar com aquela dívida que cresce todo mês.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</a:t>
            </a:r>
            <a:r>
              <a:rPr lang="pt-BR" sz="2400" b="1" dirty="0"/>
              <a:t>Sem Pressa: </a:t>
            </a:r>
            <a:r>
              <a:rPr lang="pt-BR" sz="2400" dirty="0"/>
              <a:t>Não tem problema se você não for contemplado logo de cara. O consórcio é mais para quem pode esperar um pouco.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</a:t>
            </a:r>
            <a:r>
              <a:rPr lang="pt-BR" sz="2400" b="1" dirty="0"/>
              <a:t>Parcelas Menores: </a:t>
            </a:r>
            <a:r>
              <a:rPr lang="pt-BR" sz="2400" dirty="0"/>
              <a:t>Como o consórcio não tem juros, as parcelas são bem mais em conta.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</a:t>
            </a:r>
            <a:r>
              <a:rPr lang="pt-BR" sz="2400" b="1" dirty="0"/>
              <a:t>Planejamento: </a:t>
            </a:r>
            <a:r>
              <a:rPr lang="pt-BR" sz="2400" dirty="0"/>
              <a:t>É uma forma tranquila de juntar dinheiro para comprar um imóvel, sem ficar pressionado por grandes dívidas.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6333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dirty="0">
                <a:latin typeface="Trade Gothic Next Heavy" panose="020F0502020204030204" pitchFamily="34" charset="0"/>
              </a:rPr>
              <a:t>2. Vantagens do Consórcio de Imóveis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2427835" y="8957846"/>
            <a:ext cx="4745529" cy="1898332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6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Desvantagens do Consórcio de Imóveis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7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47493" y="2181511"/>
            <a:ext cx="8456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•	</a:t>
            </a:r>
            <a:r>
              <a:rPr lang="pt-BR" sz="2400" b="1" dirty="0"/>
              <a:t>Tempo de Espera: </a:t>
            </a:r>
            <a:r>
              <a:rPr lang="pt-BR" sz="2400" dirty="0"/>
              <a:t>Você pode demorar um pouco para ser sorteado ou conseguir o dinheiro da carta de crédito, então não é para quem tem pressa.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</a:t>
            </a:r>
            <a:r>
              <a:rPr lang="pt-BR" sz="2400" b="1" dirty="0"/>
              <a:t>Incerteza: </a:t>
            </a:r>
            <a:r>
              <a:rPr lang="pt-BR" sz="2400" dirty="0"/>
              <a:t>Não dá para saber exatamente quando será o sua contemplação, então pode ser que você precise esperar um tempo além das expectativas.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	</a:t>
            </a:r>
            <a:r>
              <a:rPr lang="pt-BR" sz="2400" b="1" dirty="0"/>
              <a:t>Taxas Administrativas: </a:t>
            </a:r>
            <a:r>
              <a:rPr lang="pt-BR" sz="2400" dirty="0"/>
              <a:t>Embora não haja juros, a administradora cobra uma taxa para administrar o consórcio, o que aumenta um pouco o valor a ser pago.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47493" y="838580"/>
            <a:ext cx="863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rade Gothic Next Heavy" panose="020F0502020204030204" pitchFamily="34" charset="0"/>
              </a:rPr>
              <a:t>3. Desvantagens do Consórcio de Imóveis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1865187"/>
            <a:ext cx="9601200" cy="681567"/>
          </a:xfrm>
        </p:spPr>
        <p:txBody>
          <a:bodyPr/>
          <a:lstStyle/>
          <a:p>
            <a:r>
              <a:rPr lang="pt-BR" dirty="0"/>
              <a:t>Consórcio Imobiliário, O segredo para conquistar seu imóvel com economia – Valter Gois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9018D309-F102-FFD0-7C27-DDAD9A81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10"/>
                    </a14:imgEffect>
                    <a14:imgEffect>
                      <a14:saturation sat="164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3" t="7032" r="5607" b="57541"/>
          <a:stretch/>
        </p:blipFill>
        <p:spPr>
          <a:xfrm>
            <a:off x="2427835" y="8957846"/>
            <a:ext cx="4745529" cy="1898332"/>
          </a:xfrm>
          <a:prstGeom prst="rect">
            <a:avLst/>
          </a:prstGeom>
        </p:spPr>
      </p:pic>
      <p:sp>
        <p:nvSpPr>
          <p:cNvPr id="9" name="Botão de Ação: Ir para a Página Inicial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3622C4-EBF2-D0DB-DA98-E561F059006F}"/>
              </a:ext>
            </a:extLst>
          </p:cNvPr>
          <p:cNvSpPr/>
          <p:nvPr/>
        </p:nvSpPr>
        <p:spPr>
          <a:xfrm>
            <a:off x="0" y="0"/>
            <a:ext cx="847493" cy="70788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11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Gill Sans Nova Cond XBd" panose="020B0A06020104020203" pitchFamily="34" charset="0"/>
                <a:cs typeface="Dubai Light" panose="020B0303030403030204" pitchFamily="34" charset="-78"/>
              </a:rPr>
              <a:t>Como Funciona a Contemplação?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324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5236</TotalTime>
  <Words>1574</Words>
  <Application>Microsoft Office PowerPoint</Application>
  <PresentationFormat>Papel A3 (297 x 420 mm)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4" baseType="lpstr">
      <vt:lpstr>Aharoni</vt:lpstr>
      <vt:lpstr>Arial</vt:lpstr>
      <vt:lpstr>Baguet Script</vt:lpstr>
      <vt:lpstr>Brush Script MT</vt:lpstr>
      <vt:lpstr>Calibri</vt:lpstr>
      <vt:lpstr>Calibri Light</vt:lpstr>
      <vt:lpstr>Gill Sans Nova Cond XBd</vt:lpstr>
      <vt:lpstr>Impact</vt:lpstr>
      <vt:lpstr>Trade Gothic Next Heavy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Valter Francisco Gois Filho</cp:lastModifiedBy>
  <cp:revision>15</cp:revision>
  <dcterms:created xsi:type="dcterms:W3CDTF">2023-06-15T14:34:16Z</dcterms:created>
  <dcterms:modified xsi:type="dcterms:W3CDTF">2024-12-06T03:00:39Z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2024-12-04T01:18:49Z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441d6be4-c271-4370-851b-b1918864418d</vt:lpwstr>
  </property>
  <property fmtid="{D5CDD505-2E9C-101B-9397-08002B2CF9AE}" pid="8" name="MSIP_Label_fde7aacd-7cc4-4c31-9e6f-7ef306428f09_ContentBits">
    <vt:lpwstr>1</vt:lpwstr>
  </property>
</Properties>
</file>