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  <p:sldMasterId id="2147483711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7" name="Picture 13" descr="front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4" name="Picture 11" descr="SMHI Logotype_svart_n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293688"/>
            <a:ext cx="11858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9113" y="2962275"/>
            <a:ext cx="8226425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000" smtClean="0"/>
            </a:lvl1pPr>
          </a:lstStyle>
          <a:p>
            <a:pPr lvl="0"/>
            <a:r>
              <a:rPr lang="sv-SE" noProof="0" smtClean="0"/>
              <a:t>Klicka här för att ändra format</a:t>
            </a:r>
            <a:endParaRPr lang="sv-SE" noProof="0" smtClean="0"/>
          </a:p>
        </p:txBody>
      </p:sp>
      <p:sp>
        <p:nvSpPr>
          <p:cNvPr id="36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1813" y="2338388"/>
            <a:ext cx="8213725" cy="5619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0" indent="0">
              <a:buFont typeface="Wingdings" pitchFamily="2" charset="2"/>
              <a:buNone/>
              <a:defRPr sz="1200" smtClean="0">
                <a:latin typeface="Arial Black" pitchFamily="34" charset="0"/>
              </a:defRPr>
            </a:lvl1pPr>
          </a:lstStyle>
          <a:p>
            <a:pPr lvl="0"/>
            <a:r>
              <a:rPr lang="sv-SE" noProof="0" smtClean="0"/>
              <a:t>Klicka här för att ändra format på underrubrik i bakgrunden</a:t>
            </a:r>
            <a:endParaRPr lang="sv-S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92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483350" y="828675"/>
            <a:ext cx="1908175" cy="53800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57238" y="828675"/>
            <a:ext cx="5573712" cy="53800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645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57238" y="828675"/>
            <a:ext cx="7634287" cy="817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757238" y="1722438"/>
            <a:ext cx="3740150" cy="448627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9788" y="1722438"/>
            <a:ext cx="3741737" cy="448627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94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8" name="Picture 5" descr="SMHI Logotype_white_new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93688"/>
            <a:ext cx="11906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9113" y="2962275"/>
            <a:ext cx="8226425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noProof="0" smtClean="0"/>
              <a:t>Klicka här för att ändra format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1813" y="2338388"/>
            <a:ext cx="8213725" cy="5619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0" indent="0">
              <a:buFont typeface="Wingdings" pitchFamily="2" charset="2"/>
              <a:buNone/>
              <a:defRPr sz="1200" smtClean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sv-SE" noProof="0" smtClean="0"/>
              <a:t>Klicka här för att ändra format på underrubrik i bakgrunden</a:t>
            </a:r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DCE4B-3FB5-40D5-A1A1-C5287EDCB78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71668-C997-4848-8157-F7BC85107F2A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247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3E81D-3B29-4F00-84DB-51A370229DD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C93C5-136A-44BC-9E8B-21D608924048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519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7238" y="1722438"/>
            <a:ext cx="3740150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9788" y="1722438"/>
            <a:ext cx="3741737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78B9-1247-4C7F-A1B9-B098BC675A9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9FEA4-DB22-4626-8FFC-EB01539D7D82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170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E64C-0883-4B22-8E7E-A50EE59C3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74490-842F-4C9A-BE5F-EAD00145F661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70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F87C2-5DF1-4524-A288-64893B8E7AC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EC938-8167-44FA-884A-A715EA914D40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1777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D5DF0-2651-46E1-9AD3-7DC3ED30AEB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53BDA-11B3-4263-9602-1E09A044A5C5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638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861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C0DD-7980-4C28-9F69-E9B87DA23E9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E89E3-4AD0-40BD-B899-81ADB1C7C661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4638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E1A7D-D3E1-4B7F-8C40-8F7A4D75FBA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C0236-D46E-4F1F-8FA0-31761CE636B4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347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813FA-E0B2-4DF1-B40E-84D5725B45F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9C5C6-5542-454F-916A-2670A0D93C95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5513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483350" y="828675"/>
            <a:ext cx="1908175" cy="529748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57238" y="828675"/>
            <a:ext cx="5573712" cy="529748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5603A-526D-4563-B1F4-5BD52AE6958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342E1-51F8-40B3-9897-A7C1D4DF958D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410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57238" y="828675"/>
            <a:ext cx="7634287" cy="817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757238" y="1722438"/>
            <a:ext cx="3740150" cy="448627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9788" y="1722438"/>
            <a:ext cx="3741737" cy="448627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0"/>
          </p:nvPr>
        </p:nvSpPr>
        <p:spPr>
          <a:xfrm>
            <a:off x="431800" y="568325"/>
            <a:ext cx="6858000" cy="10795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1"/>
          </p:nvPr>
        </p:nvSpPr>
        <p:spPr>
          <a:xfrm>
            <a:off x="8234363" y="6548438"/>
            <a:ext cx="511175" cy="107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6301B-971C-4865-ADC1-277655B2485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2"/>
          </p:nvPr>
        </p:nvSpPr>
        <p:spPr>
          <a:xfrm>
            <a:off x="431800" y="431800"/>
            <a:ext cx="2133600" cy="107950"/>
          </a:xfrm>
        </p:spPr>
        <p:txBody>
          <a:bodyPr/>
          <a:lstStyle>
            <a:lvl1pPr>
              <a:defRPr/>
            </a:lvl1pPr>
          </a:lstStyle>
          <a:p>
            <a:fld id="{9529641F-83AB-4E9D-BAC6-48AB68F2E59B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511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7" name="Picture 13" descr="front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4" name="Picture 11" descr="SMHI Logotype_svart_n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293688"/>
            <a:ext cx="11858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9113" y="2962275"/>
            <a:ext cx="8226425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000" smtClean="0"/>
            </a:lvl1pPr>
          </a:lstStyle>
          <a:p>
            <a:pPr lvl="0"/>
            <a:r>
              <a:rPr lang="sv-SE" noProof="0" smtClean="0"/>
              <a:t>Klicka här för att ändra format</a:t>
            </a:r>
          </a:p>
        </p:txBody>
      </p:sp>
      <p:sp>
        <p:nvSpPr>
          <p:cNvPr id="36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1813" y="2338388"/>
            <a:ext cx="8213725" cy="5619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0" indent="0">
              <a:buFont typeface="Wingdings" pitchFamily="2" charset="2"/>
              <a:buNone/>
              <a:defRPr sz="1200" smtClean="0">
                <a:latin typeface="Arial Black" pitchFamily="34" charset="0"/>
              </a:defRPr>
            </a:lvl1pPr>
          </a:lstStyle>
          <a:p>
            <a:pPr lvl="0"/>
            <a:r>
              <a:rPr lang="sv-SE" noProof="0" smtClean="0"/>
              <a:t>Klicka här för att ändra format på underrubrik i bakgrunden</a:t>
            </a:r>
          </a:p>
        </p:txBody>
      </p:sp>
      <p:pic>
        <p:nvPicPr>
          <p:cNvPr id="6" name="Picture 13" descr="front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SMHI Logotype_svart_ne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293688"/>
            <a:ext cx="11858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B99D5-E59A-444C-BD10-52EA5CDCFCF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9E285-8C5F-4F90-A746-E99902CAF33B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861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4E01-B607-4627-96BD-879611A956D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E6777-E126-4123-8A01-0D08418C9B72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912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7238" y="1722438"/>
            <a:ext cx="3740150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9788" y="1722438"/>
            <a:ext cx="3741737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8817C-5447-4384-AE96-F064ACCCC36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BAC10-2457-43DB-BB62-9D08F5FD11D3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31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88E30-EA9E-47C5-B1E4-159EC579DC0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61FD1-E8F9-4C2B-BB3E-515BC36455ED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44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9129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CAD83-103D-4CE9-928B-52F863B1BC4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5F327-38FF-498B-AE62-B55E07C7F10A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296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0211-B8E2-4EB0-B03D-6DFACE2A9D1A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BC6A4-A7A4-475E-8F37-C7212F325AA7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7670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DB49F-5A01-4F87-9865-B16ED5D9F78A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BC4AF-8631-4BF2-851B-3939AEF0F89C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38591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91B13-CD46-4A6E-A33C-76E8E99E5A4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48ED4-0602-4A45-A0EB-BD14189ED3F6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57877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3F777-BB1B-45A8-BA87-DD5B1299A95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D0050-9FCF-409A-AA2C-C171E67A4CC6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9234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483350" y="828675"/>
            <a:ext cx="1908175" cy="53800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57238" y="828675"/>
            <a:ext cx="5573712" cy="53800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C6CF-2A45-467C-9946-BDF329A529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ADA1C-2D84-4893-B334-53C29827B070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64591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57238" y="828675"/>
            <a:ext cx="7634287" cy="817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757238" y="1722438"/>
            <a:ext cx="3740150" cy="448627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9788" y="1722438"/>
            <a:ext cx="3741737" cy="448627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67B01-7F18-422B-9401-A833AD04803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485AE-1910-47FD-9A0C-9CBE92B287B1}" type="datetime1">
              <a:rPr lang="sv-SE" smtClean="0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948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8" name="Picture 5" descr="SMHI Logotype_white_new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93688"/>
            <a:ext cx="11906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9113" y="2962275"/>
            <a:ext cx="8226425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noProof="0" smtClean="0"/>
              <a:t>Klicka här för att ändra format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1813" y="2338388"/>
            <a:ext cx="8213725" cy="5619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0" indent="0">
              <a:buFont typeface="Wingdings" pitchFamily="2" charset="2"/>
              <a:buNone/>
              <a:defRPr sz="1200" smtClean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sv-SE" noProof="0" smtClean="0"/>
              <a:t>Klicka här för att ändra format på underrubrik i bakgrunden</a:t>
            </a:r>
          </a:p>
        </p:txBody>
      </p:sp>
    </p:spTree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DCE4B-3FB5-40D5-A1A1-C5287EDCB78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71668-C997-4848-8157-F7BC85107F2A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24767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3E81D-3B29-4F00-84DB-51A370229DD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C93C5-136A-44BC-9E8B-21D608924048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519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7238" y="1722438"/>
            <a:ext cx="3740150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9788" y="1722438"/>
            <a:ext cx="3741737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3126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7238" y="1722438"/>
            <a:ext cx="3740150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9788" y="1722438"/>
            <a:ext cx="3741737" cy="4403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78B9-1247-4C7F-A1B9-B098BC675A9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9FEA4-DB22-4626-8FFC-EB01539D7D82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17044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E64C-0883-4B22-8E7E-A50EE59C3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74490-842F-4C9A-BE5F-EAD00145F661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706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F87C2-5DF1-4524-A288-64893B8E7AC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EC938-8167-44FA-884A-A715EA914D40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17779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D5DF0-2651-46E1-9AD3-7DC3ED30AEB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53BDA-11B3-4263-9602-1E09A044A5C5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63882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C0DD-7980-4C28-9F69-E9B87DA23E9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E89E3-4AD0-40BD-B899-81ADB1C7C661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46380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E1A7D-D3E1-4B7F-8C40-8F7A4D75FBA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C0236-D46E-4F1F-8FA0-31761CE636B4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347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813FA-E0B2-4DF1-B40E-84D5725B45F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9C5C6-5542-454F-916A-2670A0D93C95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55138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483350" y="828675"/>
            <a:ext cx="1908175" cy="529748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57238" y="828675"/>
            <a:ext cx="5573712" cy="529748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5603A-526D-4563-B1F4-5BD52AE6958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342E1-51F8-40B3-9897-A7C1D4DF958D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41048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57238" y="828675"/>
            <a:ext cx="7634287" cy="817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757238" y="1722438"/>
            <a:ext cx="3740150" cy="448627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9788" y="1722438"/>
            <a:ext cx="3741737" cy="448627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0"/>
          </p:nvPr>
        </p:nvSpPr>
        <p:spPr>
          <a:xfrm>
            <a:off x="431800" y="568325"/>
            <a:ext cx="6858000" cy="10795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1"/>
          </p:nvPr>
        </p:nvSpPr>
        <p:spPr>
          <a:xfrm>
            <a:off x="8234363" y="6548438"/>
            <a:ext cx="511175" cy="107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6301B-971C-4865-ADC1-277655B2485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2"/>
          </p:nvPr>
        </p:nvSpPr>
        <p:spPr>
          <a:xfrm>
            <a:off x="431800" y="431800"/>
            <a:ext cx="2133600" cy="107950"/>
          </a:xfrm>
        </p:spPr>
        <p:txBody>
          <a:bodyPr/>
          <a:lstStyle>
            <a:lvl1pPr>
              <a:defRPr/>
            </a:lvl1pPr>
          </a:lstStyle>
          <a:p>
            <a:fld id="{9529641F-83AB-4E9D-BAC6-48AB68F2E59B}" type="datetime1">
              <a:rPr lang="sv-SE"/>
              <a:pPr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51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442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29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76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385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578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828675"/>
            <a:ext cx="763428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22438"/>
            <a:ext cx="7634287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sv-SE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" y="568325"/>
            <a:ext cx="68580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Arial Black" pitchFamily="34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4363" y="6548438"/>
            <a:ext cx="511175" cy="10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 smtClean="0">
                <a:latin typeface="+mj-lt"/>
              </a:defRPr>
            </a:lvl1pPr>
          </a:lstStyle>
          <a:p>
            <a:fld id="{E560AB44-2D2E-436A-A514-8534E37AF1DB}" type="slidenum">
              <a:rPr lang="sv-SE" smtClean="0"/>
              <a:t>‹#›</a:t>
            </a:fld>
            <a:endParaRPr lang="sv-S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800" y="698500"/>
            <a:ext cx="8278813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pic>
        <p:nvPicPr>
          <p:cNvPr id="2056" name="Picture 10" descr="SMHI Logotype_svart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2905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31800"/>
            <a:ext cx="2133600" cy="10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Arial Black" pitchFamily="34" charset="0"/>
              </a:defRPr>
            </a:lvl1pPr>
          </a:lstStyle>
          <a:p>
            <a:fld id="{59011377-C0B4-4013-A1B3-4A1478B18CF0}" type="datetimeFigureOut">
              <a:rPr lang="sv-SE" smtClean="0"/>
              <a:t>2020-02-28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defRPr sz="2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828675"/>
            <a:ext cx="763428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format</a:t>
            </a:r>
          </a:p>
        </p:txBody>
      </p:sp>
      <p:sp>
        <p:nvSpPr>
          <p:cNvPr id="30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22438"/>
            <a:ext cx="7634287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sv-SE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" y="568325"/>
            <a:ext cx="68580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Arial Black" pitchFamily="34" charset="0"/>
              </a:defRPr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4363" y="6548438"/>
            <a:ext cx="511175" cy="10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 smtClean="0">
                <a:latin typeface="+mj-lt"/>
              </a:defRPr>
            </a:lvl1pPr>
          </a:lstStyle>
          <a:p>
            <a:pPr>
              <a:defRPr/>
            </a:pPr>
            <a:fld id="{7C9E22D8-29E0-499F-8B90-CBB46DC005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800" y="698500"/>
            <a:ext cx="8278813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pic>
        <p:nvPicPr>
          <p:cNvPr id="3093" name="Picture 10" descr="SMHI Logotype_svart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2905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31800"/>
            <a:ext cx="2133600" cy="10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Arial Black" pitchFamily="34" charset="0"/>
              </a:defRPr>
            </a:lvl1pPr>
          </a:lstStyle>
          <a:p>
            <a:fld id="{910FAA7C-B237-4748-BE38-63A50014E226}" type="datetime1">
              <a:rPr lang="sv-SE"/>
              <a:pPr/>
              <a:t>2020-02-28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828675"/>
            <a:ext cx="763428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22438"/>
            <a:ext cx="7634287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sv-SE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" y="568325"/>
            <a:ext cx="68580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Arial Black" pitchFamily="34" charset="0"/>
              </a:defRPr>
            </a:lvl1pPr>
          </a:lstStyle>
          <a:p>
            <a:r>
              <a:rPr lang="sv-SE" smtClean="0"/>
              <a:t>Exempel på sidhuvud - ÅÅÅÅ MM DD (Välj Visa, Sidhuvud sidfot för att ändra)</a:t>
            </a:r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4363" y="6548438"/>
            <a:ext cx="511175" cy="10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 smtClean="0">
                <a:latin typeface="+mj-lt"/>
              </a:defRPr>
            </a:lvl1pPr>
          </a:lstStyle>
          <a:p>
            <a:pPr>
              <a:defRPr/>
            </a:pPr>
            <a:fld id="{B0ADAB9D-4F8E-44CC-8A1D-FBA0F8C5570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800" y="698500"/>
            <a:ext cx="8278813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pic>
        <p:nvPicPr>
          <p:cNvPr id="2056" name="Picture 10" descr="SMHI Logotype_svart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2905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31800"/>
            <a:ext cx="2133600" cy="10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Arial Black" pitchFamily="34" charset="0"/>
              </a:defRPr>
            </a:lvl1pPr>
          </a:lstStyle>
          <a:p>
            <a:fld id="{6E5B0D3A-C5F8-4F42-8499-51B6D631382B}" type="datetime1">
              <a:rPr lang="sv-SE" smtClean="0"/>
              <a:pPr/>
              <a:t>2020-02-28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defRPr sz="2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238" y="828675"/>
            <a:ext cx="763428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format</a:t>
            </a:r>
          </a:p>
        </p:txBody>
      </p:sp>
      <p:sp>
        <p:nvSpPr>
          <p:cNvPr id="30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22438"/>
            <a:ext cx="7634287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en-GB" smtClean="0"/>
          </a:p>
          <a:p>
            <a:pPr lvl="4"/>
            <a:endParaRPr lang="sv-SE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" y="568325"/>
            <a:ext cx="685800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Arial Black" pitchFamily="34" charset="0"/>
              </a:defRPr>
            </a:lvl1pPr>
          </a:lstStyle>
          <a:p>
            <a:r>
              <a:rPr lang="sv-SE"/>
              <a:t>Exempel på sidhuvud - ÅÅÅÅ MM DD (Välj Visa, Sidhuvud sidfot för att ändra)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4363" y="6548438"/>
            <a:ext cx="511175" cy="10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 smtClean="0">
                <a:latin typeface="+mj-lt"/>
              </a:defRPr>
            </a:lvl1pPr>
          </a:lstStyle>
          <a:p>
            <a:pPr>
              <a:defRPr/>
            </a:pPr>
            <a:fld id="{7C9E22D8-29E0-499F-8B90-CBB46DC005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800" y="698500"/>
            <a:ext cx="8278813" cy="71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pic>
        <p:nvPicPr>
          <p:cNvPr id="3093" name="Picture 10" descr="SMHI Logotype_svart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290513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31800"/>
            <a:ext cx="2133600" cy="10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Arial Black" pitchFamily="34" charset="0"/>
              </a:defRPr>
            </a:lvl1pPr>
          </a:lstStyle>
          <a:p>
            <a:fld id="{910FAA7C-B237-4748-BE38-63A50014E226}" type="datetime1">
              <a:rPr lang="sv-SE"/>
              <a:pPr/>
              <a:t>2020-02-28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79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387655" cy="446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05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477521" cy="572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2678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MH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9CDF"/>
      </a:accent1>
      <a:accent2>
        <a:srgbClr val="72CA34"/>
      </a:accent2>
      <a:accent3>
        <a:srgbClr val="FDEB1B"/>
      </a:accent3>
      <a:accent4>
        <a:srgbClr val="F82B37"/>
      </a:accent4>
      <a:accent5>
        <a:srgbClr val="000000"/>
      </a:accent5>
      <a:accent6>
        <a:srgbClr val="7F7F7F"/>
      </a:accent6>
      <a:hlink>
        <a:srgbClr val="0000FF"/>
      </a:hlink>
      <a:folHlink>
        <a:srgbClr val="800080"/>
      </a:folHlink>
    </a:clrScheme>
    <a:fontScheme name="SMHI - Vi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MHI - V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B9CDF"/>
        </a:accent1>
        <a:accent2>
          <a:srgbClr val="72CA34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67B72E"/>
        </a:accent6>
        <a:hlink>
          <a:srgbClr val="FDEB1B"/>
        </a:hlink>
        <a:folHlink>
          <a:srgbClr val="F82B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B9CDF"/>
        </a:accent1>
        <a:accent2>
          <a:srgbClr val="72CA34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67B72E"/>
        </a:accent6>
        <a:hlink>
          <a:srgbClr val="FDEB1B"/>
        </a:hlink>
        <a:folHlink>
          <a:srgbClr val="F82B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2">
        <a:dk1>
          <a:srgbClr val="000000"/>
        </a:dk1>
        <a:lt1>
          <a:srgbClr val="FFFFFF"/>
        </a:lt1>
        <a:dk2>
          <a:srgbClr val="C4E1F5"/>
        </a:dk2>
        <a:lt2>
          <a:srgbClr val="B1D7F2"/>
        </a:lt2>
        <a:accent1>
          <a:srgbClr val="3B9CDF"/>
        </a:accent1>
        <a:accent2>
          <a:srgbClr val="62B0E5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589FCF"/>
        </a:accent6>
        <a:hlink>
          <a:srgbClr val="76BAE9"/>
        </a:hlink>
        <a:folHlink>
          <a:srgbClr val="89C4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3">
        <a:dk1>
          <a:srgbClr val="000000"/>
        </a:dk1>
        <a:lt1>
          <a:srgbClr val="FFFFFF"/>
        </a:lt1>
        <a:dk2>
          <a:srgbClr val="D4EFC2"/>
        </a:dk2>
        <a:lt2>
          <a:srgbClr val="C7EAAE"/>
        </a:lt2>
        <a:accent1>
          <a:srgbClr val="72CA34"/>
        </a:accent1>
        <a:accent2>
          <a:srgbClr val="8ED55D"/>
        </a:accent2>
        <a:accent3>
          <a:srgbClr val="FFFFFF"/>
        </a:accent3>
        <a:accent4>
          <a:srgbClr val="000000"/>
        </a:accent4>
        <a:accent5>
          <a:srgbClr val="BCE1AE"/>
        </a:accent5>
        <a:accent6>
          <a:srgbClr val="80C153"/>
        </a:accent6>
        <a:hlink>
          <a:srgbClr val="9DDA71"/>
        </a:hlink>
        <a:folHlink>
          <a:srgbClr val="AADF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4">
        <a:dk1>
          <a:srgbClr val="000000"/>
        </a:dk1>
        <a:lt1>
          <a:srgbClr val="FFFFFF"/>
        </a:lt1>
        <a:dk2>
          <a:srgbClr val="FEF9BA"/>
        </a:dk2>
        <a:lt2>
          <a:srgbClr val="FEF7A4"/>
        </a:lt2>
        <a:accent1>
          <a:srgbClr val="FDEB1B"/>
        </a:accent1>
        <a:accent2>
          <a:srgbClr val="FDEF49"/>
        </a:accent2>
        <a:accent3>
          <a:srgbClr val="FFFFFF"/>
        </a:accent3>
        <a:accent4>
          <a:srgbClr val="000000"/>
        </a:accent4>
        <a:accent5>
          <a:srgbClr val="FEF3AB"/>
        </a:accent5>
        <a:accent6>
          <a:srgbClr val="E5D941"/>
        </a:accent6>
        <a:hlink>
          <a:srgbClr val="FEF160"/>
        </a:hlink>
        <a:folHlink>
          <a:srgbClr val="FEF37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5">
        <a:dk1>
          <a:srgbClr val="000000"/>
        </a:dk1>
        <a:lt1>
          <a:srgbClr val="FFFFFF"/>
        </a:lt1>
        <a:dk2>
          <a:srgbClr val="FAC2C5"/>
        </a:dk2>
        <a:lt2>
          <a:srgbClr val="F8AEB2"/>
        </a:lt2>
        <a:accent1>
          <a:srgbClr val="EE343F"/>
        </a:accent1>
        <a:accent2>
          <a:srgbClr val="F15D65"/>
        </a:accent2>
        <a:accent3>
          <a:srgbClr val="FFFFFF"/>
        </a:accent3>
        <a:accent4>
          <a:srgbClr val="000000"/>
        </a:accent4>
        <a:accent5>
          <a:srgbClr val="F5AEAF"/>
        </a:accent5>
        <a:accent6>
          <a:srgbClr val="DA535B"/>
        </a:accent6>
        <a:hlink>
          <a:srgbClr val="F37179"/>
        </a:hlink>
        <a:folHlink>
          <a:srgbClr val="F585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MHI - Svart">
  <a:themeElements>
    <a:clrScheme name="SMHI - Sva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B9CDF"/>
      </a:accent1>
      <a:accent2>
        <a:srgbClr val="72CA34"/>
      </a:accent2>
      <a:accent3>
        <a:srgbClr val="FFFFFF"/>
      </a:accent3>
      <a:accent4>
        <a:srgbClr val="000000"/>
      </a:accent4>
      <a:accent5>
        <a:srgbClr val="AFCBEC"/>
      </a:accent5>
      <a:accent6>
        <a:srgbClr val="67B72E"/>
      </a:accent6>
      <a:hlink>
        <a:srgbClr val="FDEB1B"/>
      </a:hlink>
      <a:folHlink>
        <a:srgbClr val="F82B37"/>
      </a:folHlink>
    </a:clrScheme>
    <a:fontScheme name="SMHI - Svar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MHI - Sv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B9CDF"/>
        </a:accent1>
        <a:accent2>
          <a:srgbClr val="72CA34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67B72E"/>
        </a:accent6>
        <a:hlink>
          <a:srgbClr val="FDEB1B"/>
        </a:hlink>
        <a:folHlink>
          <a:srgbClr val="F82B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B9CDF"/>
        </a:accent1>
        <a:accent2>
          <a:srgbClr val="72CA34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67B72E"/>
        </a:accent6>
        <a:hlink>
          <a:srgbClr val="FDEB1B"/>
        </a:hlink>
        <a:folHlink>
          <a:srgbClr val="F82B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2">
        <a:dk1>
          <a:srgbClr val="000000"/>
        </a:dk1>
        <a:lt1>
          <a:srgbClr val="FFFFFF"/>
        </a:lt1>
        <a:dk2>
          <a:srgbClr val="C4E1F5"/>
        </a:dk2>
        <a:lt2>
          <a:srgbClr val="B1D7F2"/>
        </a:lt2>
        <a:accent1>
          <a:srgbClr val="3B9CDF"/>
        </a:accent1>
        <a:accent2>
          <a:srgbClr val="62B0E5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589FCF"/>
        </a:accent6>
        <a:hlink>
          <a:srgbClr val="76BAE9"/>
        </a:hlink>
        <a:folHlink>
          <a:srgbClr val="89C4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3">
        <a:dk1>
          <a:srgbClr val="000000"/>
        </a:dk1>
        <a:lt1>
          <a:srgbClr val="FFFFFF"/>
        </a:lt1>
        <a:dk2>
          <a:srgbClr val="D4EFC2"/>
        </a:dk2>
        <a:lt2>
          <a:srgbClr val="C7EAAE"/>
        </a:lt2>
        <a:accent1>
          <a:srgbClr val="72CA34"/>
        </a:accent1>
        <a:accent2>
          <a:srgbClr val="8ED55D"/>
        </a:accent2>
        <a:accent3>
          <a:srgbClr val="FFFFFF"/>
        </a:accent3>
        <a:accent4>
          <a:srgbClr val="000000"/>
        </a:accent4>
        <a:accent5>
          <a:srgbClr val="BCE1AE"/>
        </a:accent5>
        <a:accent6>
          <a:srgbClr val="80C153"/>
        </a:accent6>
        <a:hlink>
          <a:srgbClr val="9DDA71"/>
        </a:hlink>
        <a:folHlink>
          <a:srgbClr val="AADF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4">
        <a:dk1>
          <a:srgbClr val="000000"/>
        </a:dk1>
        <a:lt1>
          <a:srgbClr val="FFFFFF"/>
        </a:lt1>
        <a:dk2>
          <a:srgbClr val="FEF9BA"/>
        </a:dk2>
        <a:lt2>
          <a:srgbClr val="FEF7A4"/>
        </a:lt2>
        <a:accent1>
          <a:srgbClr val="FDEB1B"/>
        </a:accent1>
        <a:accent2>
          <a:srgbClr val="FDEF49"/>
        </a:accent2>
        <a:accent3>
          <a:srgbClr val="FFFFFF"/>
        </a:accent3>
        <a:accent4>
          <a:srgbClr val="000000"/>
        </a:accent4>
        <a:accent5>
          <a:srgbClr val="FEF3AB"/>
        </a:accent5>
        <a:accent6>
          <a:srgbClr val="E5D941"/>
        </a:accent6>
        <a:hlink>
          <a:srgbClr val="FEF160"/>
        </a:hlink>
        <a:folHlink>
          <a:srgbClr val="FEF37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5">
        <a:dk1>
          <a:srgbClr val="000000"/>
        </a:dk1>
        <a:lt1>
          <a:srgbClr val="FFFFFF"/>
        </a:lt1>
        <a:dk2>
          <a:srgbClr val="FAC2C5"/>
        </a:dk2>
        <a:lt2>
          <a:srgbClr val="F8AEB2"/>
        </a:lt2>
        <a:accent1>
          <a:srgbClr val="EE343F"/>
        </a:accent1>
        <a:accent2>
          <a:srgbClr val="F15D65"/>
        </a:accent2>
        <a:accent3>
          <a:srgbClr val="FFFFFF"/>
        </a:accent3>
        <a:accent4>
          <a:srgbClr val="000000"/>
        </a:accent4>
        <a:accent5>
          <a:srgbClr val="F5AEAF"/>
        </a:accent5>
        <a:accent6>
          <a:srgbClr val="DA535B"/>
        </a:accent6>
        <a:hlink>
          <a:srgbClr val="F37179"/>
        </a:hlink>
        <a:folHlink>
          <a:srgbClr val="F585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MHI-PPT-vit">
  <a:themeElements>
    <a:clrScheme name="SMH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9CDF"/>
      </a:accent1>
      <a:accent2>
        <a:srgbClr val="72CA34"/>
      </a:accent2>
      <a:accent3>
        <a:srgbClr val="FDEB1B"/>
      </a:accent3>
      <a:accent4>
        <a:srgbClr val="F82B37"/>
      </a:accent4>
      <a:accent5>
        <a:srgbClr val="000000"/>
      </a:accent5>
      <a:accent6>
        <a:srgbClr val="7F7F7F"/>
      </a:accent6>
      <a:hlink>
        <a:srgbClr val="0000FF"/>
      </a:hlink>
      <a:folHlink>
        <a:srgbClr val="800080"/>
      </a:folHlink>
    </a:clrScheme>
    <a:fontScheme name="SMHI - Vi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MHI - V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B9CDF"/>
        </a:accent1>
        <a:accent2>
          <a:srgbClr val="72CA34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67B72E"/>
        </a:accent6>
        <a:hlink>
          <a:srgbClr val="FDEB1B"/>
        </a:hlink>
        <a:folHlink>
          <a:srgbClr val="F82B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B9CDF"/>
        </a:accent1>
        <a:accent2>
          <a:srgbClr val="72CA34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67B72E"/>
        </a:accent6>
        <a:hlink>
          <a:srgbClr val="FDEB1B"/>
        </a:hlink>
        <a:folHlink>
          <a:srgbClr val="F82B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2">
        <a:dk1>
          <a:srgbClr val="000000"/>
        </a:dk1>
        <a:lt1>
          <a:srgbClr val="FFFFFF"/>
        </a:lt1>
        <a:dk2>
          <a:srgbClr val="C4E1F5"/>
        </a:dk2>
        <a:lt2>
          <a:srgbClr val="B1D7F2"/>
        </a:lt2>
        <a:accent1>
          <a:srgbClr val="3B9CDF"/>
        </a:accent1>
        <a:accent2>
          <a:srgbClr val="62B0E5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589FCF"/>
        </a:accent6>
        <a:hlink>
          <a:srgbClr val="76BAE9"/>
        </a:hlink>
        <a:folHlink>
          <a:srgbClr val="89C4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3">
        <a:dk1>
          <a:srgbClr val="000000"/>
        </a:dk1>
        <a:lt1>
          <a:srgbClr val="FFFFFF"/>
        </a:lt1>
        <a:dk2>
          <a:srgbClr val="D4EFC2"/>
        </a:dk2>
        <a:lt2>
          <a:srgbClr val="C7EAAE"/>
        </a:lt2>
        <a:accent1>
          <a:srgbClr val="72CA34"/>
        </a:accent1>
        <a:accent2>
          <a:srgbClr val="8ED55D"/>
        </a:accent2>
        <a:accent3>
          <a:srgbClr val="FFFFFF"/>
        </a:accent3>
        <a:accent4>
          <a:srgbClr val="000000"/>
        </a:accent4>
        <a:accent5>
          <a:srgbClr val="BCE1AE"/>
        </a:accent5>
        <a:accent6>
          <a:srgbClr val="80C153"/>
        </a:accent6>
        <a:hlink>
          <a:srgbClr val="9DDA71"/>
        </a:hlink>
        <a:folHlink>
          <a:srgbClr val="AADF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4">
        <a:dk1>
          <a:srgbClr val="000000"/>
        </a:dk1>
        <a:lt1>
          <a:srgbClr val="FFFFFF"/>
        </a:lt1>
        <a:dk2>
          <a:srgbClr val="FEF9BA"/>
        </a:dk2>
        <a:lt2>
          <a:srgbClr val="FEF7A4"/>
        </a:lt2>
        <a:accent1>
          <a:srgbClr val="FDEB1B"/>
        </a:accent1>
        <a:accent2>
          <a:srgbClr val="FDEF49"/>
        </a:accent2>
        <a:accent3>
          <a:srgbClr val="FFFFFF"/>
        </a:accent3>
        <a:accent4>
          <a:srgbClr val="000000"/>
        </a:accent4>
        <a:accent5>
          <a:srgbClr val="FEF3AB"/>
        </a:accent5>
        <a:accent6>
          <a:srgbClr val="E5D941"/>
        </a:accent6>
        <a:hlink>
          <a:srgbClr val="FEF160"/>
        </a:hlink>
        <a:folHlink>
          <a:srgbClr val="FEF37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Vit 5">
        <a:dk1>
          <a:srgbClr val="000000"/>
        </a:dk1>
        <a:lt1>
          <a:srgbClr val="FFFFFF"/>
        </a:lt1>
        <a:dk2>
          <a:srgbClr val="FAC2C5"/>
        </a:dk2>
        <a:lt2>
          <a:srgbClr val="F8AEB2"/>
        </a:lt2>
        <a:accent1>
          <a:srgbClr val="EE343F"/>
        </a:accent1>
        <a:accent2>
          <a:srgbClr val="F15D65"/>
        </a:accent2>
        <a:accent3>
          <a:srgbClr val="FFFFFF"/>
        </a:accent3>
        <a:accent4>
          <a:srgbClr val="000000"/>
        </a:accent4>
        <a:accent5>
          <a:srgbClr val="F5AEAF"/>
        </a:accent5>
        <a:accent6>
          <a:srgbClr val="DA535B"/>
        </a:accent6>
        <a:hlink>
          <a:srgbClr val="F37179"/>
        </a:hlink>
        <a:folHlink>
          <a:srgbClr val="F585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MHI - Svart">
  <a:themeElements>
    <a:clrScheme name="SMHI - Sva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B9CDF"/>
      </a:accent1>
      <a:accent2>
        <a:srgbClr val="72CA34"/>
      </a:accent2>
      <a:accent3>
        <a:srgbClr val="FFFFFF"/>
      </a:accent3>
      <a:accent4>
        <a:srgbClr val="000000"/>
      </a:accent4>
      <a:accent5>
        <a:srgbClr val="AFCBEC"/>
      </a:accent5>
      <a:accent6>
        <a:srgbClr val="67B72E"/>
      </a:accent6>
      <a:hlink>
        <a:srgbClr val="FDEB1B"/>
      </a:hlink>
      <a:folHlink>
        <a:srgbClr val="F82B37"/>
      </a:folHlink>
    </a:clrScheme>
    <a:fontScheme name="SMHI - Svar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MHI - Sv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B9CDF"/>
        </a:accent1>
        <a:accent2>
          <a:srgbClr val="72CA34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67B72E"/>
        </a:accent6>
        <a:hlink>
          <a:srgbClr val="FDEB1B"/>
        </a:hlink>
        <a:folHlink>
          <a:srgbClr val="F82B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B9CDF"/>
        </a:accent1>
        <a:accent2>
          <a:srgbClr val="72CA34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67B72E"/>
        </a:accent6>
        <a:hlink>
          <a:srgbClr val="FDEB1B"/>
        </a:hlink>
        <a:folHlink>
          <a:srgbClr val="F82B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2">
        <a:dk1>
          <a:srgbClr val="000000"/>
        </a:dk1>
        <a:lt1>
          <a:srgbClr val="FFFFFF"/>
        </a:lt1>
        <a:dk2>
          <a:srgbClr val="C4E1F5"/>
        </a:dk2>
        <a:lt2>
          <a:srgbClr val="B1D7F2"/>
        </a:lt2>
        <a:accent1>
          <a:srgbClr val="3B9CDF"/>
        </a:accent1>
        <a:accent2>
          <a:srgbClr val="62B0E5"/>
        </a:accent2>
        <a:accent3>
          <a:srgbClr val="FFFFFF"/>
        </a:accent3>
        <a:accent4>
          <a:srgbClr val="000000"/>
        </a:accent4>
        <a:accent5>
          <a:srgbClr val="AFCBEC"/>
        </a:accent5>
        <a:accent6>
          <a:srgbClr val="589FCF"/>
        </a:accent6>
        <a:hlink>
          <a:srgbClr val="76BAE9"/>
        </a:hlink>
        <a:folHlink>
          <a:srgbClr val="89C4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3">
        <a:dk1>
          <a:srgbClr val="000000"/>
        </a:dk1>
        <a:lt1>
          <a:srgbClr val="FFFFFF"/>
        </a:lt1>
        <a:dk2>
          <a:srgbClr val="D4EFC2"/>
        </a:dk2>
        <a:lt2>
          <a:srgbClr val="C7EAAE"/>
        </a:lt2>
        <a:accent1>
          <a:srgbClr val="72CA34"/>
        </a:accent1>
        <a:accent2>
          <a:srgbClr val="8ED55D"/>
        </a:accent2>
        <a:accent3>
          <a:srgbClr val="FFFFFF"/>
        </a:accent3>
        <a:accent4>
          <a:srgbClr val="000000"/>
        </a:accent4>
        <a:accent5>
          <a:srgbClr val="BCE1AE"/>
        </a:accent5>
        <a:accent6>
          <a:srgbClr val="80C153"/>
        </a:accent6>
        <a:hlink>
          <a:srgbClr val="9DDA71"/>
        </a:hlink>
        <a:folHlink>
          <a:srgbClr val="AADF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4">
        <a:dk1>
          <a:srgbClr val="000000"/>
        </a:dk1>
        <a:lt1>
          <a:srgbClr val="FFFFFF"/>
        </a:lt1>
        <a:dk2>
          <a:srgbClr val="FEF9BA"/>
        </a:dk2>
        <a:lt2>
          <a:srgbClr val="FEF7A4"/>
        </a:lt2>
        <a:accent1>
          <a:srgbClr val="FDEB1B"/>
        </a:accent1>
        <a:accent2>
          <a:srgbClr val="FDEF49"/>
        </a:accent2>
        <a:accent3>
          <a:srgbClr val="FFFFFF"/>
        </a:accent3>
        <a:accent4>
          <a:srgbClr val="000000"/>
        </a:accent4>
        <a:accent5>
          <a:srgbClr val="FEF3AB"/>
        </a:accent5>
        <a:accent6>
          <a:srgbClr val="E5D941"/>
        </a:accent6>
        <a:hlink>
          <a:srgbClr val="FEF160"/>
        </a:hlink>
        <a:folHlink>
          <a:srgbClr val="FEF37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HI - Svart 5">
        <a:dk1>
          <a:srgbClr val="000000"/>
        </a:dk1>
        <a:lt1>
          <a:srgbClr val="FFFFFF"/>
        </a:lt1>
        <a:dk2>
          <a:srgbClr val="FAC2C5"/>
        </a:dk2>
        <a:lt2>
          <a:srgbClr val="F8AEB2"/>
        </a:lt2>
        <a:accent1>
          <a:srgbClr val="EE343F"/>
        </a:accent1>
        <a:accent2>
          <a:srgbClr val="F15D65"/>
        </a:accent2>
        <a:accent3>
          <a:srgbClr val="FFFFFF"/>
        </a:accent3>
        <a:accent4>
          <a:srgbClr val="000000"/>
        </a:accent4>
        <a:accent5>
          <a:srgbClr val="F5AEAF"/>
        </a:accent5>
        <a:accent6>
          <a:srgbClr val="DA535B"/>
        </a:accent6>
        <a:hlink>
          <a:srgbClr val="F37179"/>
        </a:hlink>
        <a:folHlink>
          <a:srgbClr val="F585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0</Words>
  <Application>Microsoft Office PowerPoint</Application>
  <PresentationFormat>Bildspel på skärmen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Default Theme</vt:lpstr>
      <vt:lpstr>SMHI - Svart</vt:lpstr>
      <vt:lpstr>SMHI-PPT-vit</vt:lpstr>
      <vt:lpstr>1_SMHI - Svart</vt:lpstr>
      <vt:lpstr>PowerPoint-presentation</vt:lpstr>
      <vt:lpstr>PowerPoint-presentation</vt:lpstr>
      <vt:lpstr>PowerPoint-presentation</vt:lpstr>
    </vt:vector>
  </TitlesOfParts>
  <Company>SMHI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Engström Erik</dc:creator>
  <cp:lastModifiedBy>Engström Erik</cp:lastModifiedBy>
  <cp:revision>1</cp:revision>
  <dcterms:created xsi:type="dcterms:W3CDTF">2020-02-28T14:31:50Z</dcterms:created>
  <dcterms:modified xsi:type="dcterms:W3CDTF">2020-02-28T14:33:33Z</dcterms:modified>
</cp:coreProperties>
</file>