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84" r:id="rId6"/>
    <p:sldId id="285" r:id="rId7"/>
    <p:sldId id="286" r:id="rId8"/>
    <p:sldId id="287" r:id="rId9"/>
    <p:sldId id="257" r:id="rId10"/>
    <p:sldId id="268" r:id="rId11"/>
    <p:sldId id="283" r:id="rId12"/>
    <p:sldId id="270" r:id="rId13"/>
    <p:sldId id="271" r:id="rId14"/>
    <p:sldId id="272" r:id="rId15"/>
    <p:sldId id="281" r:id="rId16"/>
    <p:sldId id="280" r:id="rId17"/>
    <p:sldId id="28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67" r:id="rId26"/>
    <p:sldId id="265" r:id="rId27"/>
    <p:sldId id="266" r:id="rId28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999"/>
    <a:srgbClr val="007DAA"/>
    <a:srgbClr val="0D699A"/>
    <a:srgbClr val="1A1A1A"/>
    <a:srgbClr val="287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Vaalea tyyli 3 - Korostus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228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96" y="1572"/>
      </p:cViewPr>
      <p:guideLst>
        <p:guide orient="horz" pos="2254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. Aloitus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12800" y="2491433"/>
            <a:ext cx="7518399" cy="119156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12800" y="3792123"/>
            <a:ext cx="7518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7" name="Kuva 6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4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. Brändidi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40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. Lopetus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orakulmio 12"/>
          <p:cNvSpPr/>
          <p:nvPr userDrawn="1"/>
        </p:nvSpPr>
        <p:spPr>
          <a:xfrm>
            <a:off x="32424" y="37828"/>
            <a:ext cx="9073747" cy="6782072"/>
          </a:xfrm>
          <a:prstGeom prst="rect">
            <a:avLst/>
          </a:prstGeom>
          <a:noFill/>
          <a:ln w="76200" cap="sq" cmpd="sng">
            <a:solidFill>
              <a:srgbClr val="FFFF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4" name="Kuva 13"/>
          <p:cNvPicPr>
            <a:picLocks noChangeAspect="1"/>
          </p:cNvPicPr>
          <p:nvPr userDrawn="1"/>
        </p:nvPicPr>
        <p:blipFill rotWithShape="1">
          <a:blip r:embed="rId2"/>
          <a:srcRect t="50000"/>
          <a:stretch/>
        </p:blipFill>
        <p:spPr>
          <a:xfrm>
            <a:off x="4420681" y="43232"/>
            <a:ext cx="304800" cy="152400"/>
          </a:xfrm>
          <a:prstGeom prst="rect">
            <a:avLst/>
          </a:prstGeom>
        </p:spPr>
      </p:pic>
      <p:pic>
        <p:nvPicPr>
          <p:cNvPr id="15" name="Kuva 14"/>
          <p:cNvPicPr>
            <a:picLocks noChangeAspect="1"/>
          </p:cNvPicPr>
          <p:nvPr userDrawn="1"/>
        </p:nvPicPr>
        <p:blipFill rotWithShape="1">
          <a:blip r:embed="rId2"/>
          <a:srcRect b="43705"/>
          <a:stretch/>
        </p:blipFill>
        <p:spPr>
          <a:xfrm>
            <a:off x="4422775" y="6686413"/>
            <a:ext cx="304800" cy="171587"/>
          </a:xfrm>
          <a:prstGeom prst="rect">
            <a:avLst/>
          </a:prstGeom>
        </p:spPr>
      </p:pic>
      <p:pic>
        <p:nvPicPr>
          <p:cNvPr id="16" name="Kuva 15"/>
          <p:cNvPicPr>
            <a:picLocks noChangeAspect="1"/>
          </p:cNvPicPr>
          <p:nvPr userDrawn="1"/>
        </p:nvPicPr>
        <p:blipFill rotWithShape="1">
          <a:blip r:embed="rId2"/>
          <a:srcRect l="50000"/>
          <a:stretch/>
        </p:blipFill>
        <p:spPr>
          <a:xfrm>
            <a:off x="57822" y="3276600"/>
            <a:ext cx="152400" cy="304800"/>
          </a:xfrm>
          <a:prstGeom prst="rect">
            <a:avLst/>
          </a:prstGeom>
        </p:spPr>
      </p:pic>
      <p:pic>
        <p:nvPicPr>
          <p:cNvPr id="17" name="Kuva 16"/>
          <p:cNvPicPr>
            <a:picLocks noChangeAspect="1"/>
          </p:cNvPicPr>
          <p:nvPr userDrawn="1"/>
        </p:nvPicPr>
        <p:blipFill rotWithShape="1">
          <a:blip r:embed="rId2"/>
          <a:srcRect r="50000"/>
          <a:stretch/>
        </p:blipFill>
        <p:spPr>
          <a:xfrm>
            <a:off x="8926752" y="3276600"/>
            <a:ext cx="152400" cy="304800"/>
          </a:xfrm>
          <a:prstGeom prst="rect">
            <a:avLst/>
          </a:prstGeom>
        </p:spPr>
      </p:pic>
      <p:pic>
        <p:nvPicPr>
          <p:cNvPr id="18" name="Kuva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4908" y="2673350"/>
            <a:ext cx="4483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6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. Sisältödia valkoisella taust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6301"/>
            <a:ext cx="761999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07315"/>
            <a:ext cx="7518400" cy="33908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10" name="Kuva 9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. Sisältödia sinisellä taustall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3482"/>
            <a:ext cx="7518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18082"/>
            <a:ext cx="7518400" cy="339089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 dirty="0"/>
          </a:p>
        </p:txBody>
      </p:sp>
      <p:pic>
        <p:nvPicPr>
          <p:cNvPr id="11" name="Kuva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13" name="Kuva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. Sisältödi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546101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3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Sisältödi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44503" y="533778"/>
            <a:ext cx="4317997" cy="1143000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44503" y="1760229"/>
            <a:ext cx="4317998" cy="28050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 dirty="0"/>
          </a:p>
        </p:txBody>
      </p:sp>
      <p:sp>
        <p:nvSpPr>
          <p:cNvPr id="15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5054602" y="455084"/>
            <a:ext cx="3809368" cy="250613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fi-FI"/>
          </a:p>
        </p:txBody>
      </p:sp>
      <p:sp>
        <p:nvSpPr>
          <p:cNvPr id="16" name="Kuvan paikkamerkki 12"/>
          <p:cNvSpPr>
            <a:spLocks noGrp="1"/>
          </p:cNvSpPr>
          <p:nvPr>
            <p:ph type="pic" sz="quarter" idx="11"/>
          </p:nvPr>
        </p:nvSpPr>
        <p:spPr>
          <a:xfrm>
            <a:off x="5054602" y="3023299"/>
            <a:ext cx="3809368" cy="250613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fi-FI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Sisältö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3578225"/>
            <a:ext cx="7518400" cy="838054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12800" y="4520873"/>
            <a:ext cx="7518400" cy="11386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342899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9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Otsikko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en-GB"/>
              <a:t>Click icon to add picture</a:t>
            </a:r>
            <a:endParaRPr lang="fi-FI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75267" y="2919839"/>
            <a:ext cx="6815666" cy="619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6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Väli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320799" y="2919839"/>
            <a:ext cx="6547557" cy="61957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8" name="Kuva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en-GB"/>
              <a:t>Click icon to add picture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6" name="Kuva 5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2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339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21747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53" r:id="rId10"/>
    <p:sldLayoutId id="214748366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07DA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Zombie </a:t>
            </a:r>
            <a:r>
              <a:rPr lang="fi-FI" dirty="0" err="1"/>
              <a:t>driving</a:t>
            </a:r>
            <a:r>
              <a:rPr lang="fi-FI" dirty="0"/>
              <a:t> </a:t>
            </a:r>
            <a:r>
              <a:rPr lang="fi-FI" dirty="0" err="1"/>
              <a:t>game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Roni Sundström, Roni Pirinen, Valtteri Vepsä, Veera Mähönen, Silja Suursalmi</a:t>
            </a:r>
          </a:p>
        </p:txBody>
      </p:sp>
    </p:spTree>
    <p:extLst>
      <p:ext uri="{BB962C8B-B14F-4D97-AF65-F5344CB8AC3E}">
        <p14:creationId xmlns:p14="http://schemas.microsoft.com/office/powerpoint/2010/main" val="96388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Peliin tulee eri tasoja, kuten hautausmaa</a:t>
            </a:r>
          </a:p>
        </p:txBody>
      </p:sp>
    </p:spTree>
    <p:extLst>
      <p:ext uri="{BB962C8B-B14F-4D97-AF65-F5344CB8AC3E}">
        <p14:creationId xmlns:p14="http://schemas.microsoft.com/office/powerpoint/2010/main" val="317028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Gameplay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Pelissä ajetaan autolla vihollisten yli, varoen, että ne eivät hyökkää auton kylkiin tai perään</a:t>
            </a:r>
          </a:p>
        </p:txBody>
      </p:sp>
    </p:spTree>
    <p:extLst>
      <p:ext uri="{BB962C8B-B14F-4D97-AF65-F5344CB8AC3E}">
        <p14:creationId xmlns:p14="http://schemas.microsoft.com/office/powerpoint/2010/main" val="196233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B1D4-B797-3140-8E1F-A339ADDC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C9B2-03DC-D644-94C6-0E4EA13C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Peliin tulee eri kenttiä</a:t>
            </a:r>
          </a:p>
          <a:p>
            <a:r>
              <a:rPr lang="fi-FI" dirty="0"/>
              <a:t>Peliin tulee </a:t>
            </a:r>
            <a:r>
              <a:rPr lang="fi-FI" dirty="0" err="1"/>
              <a:t>poweruppeja</a:t>
            </a:r>
            <a:r>
              <a:rPr lang="fi-FI" dirty="0"/>
              <a:t> ja muita kehitysmahdollisuuksia</a:t>
            </a:r>
          </a:p>
          <a:p>
            <a:r>
              <a:rPr lang="fi-FI" dirty="0"/>
              <a:t>Peliin tulee eri autoja</a:t>
            </a:r>
          </a:p>
        </p:txBody>
      </p:sp>
    </p:spTree>
    <p:extLst>
      <p:ext uri="{BB962C8B-B14F-4D97-AF65-F5344CB8AC3E}">
        <p14:creationId xmlns:p14="http://schemas.microsoft.com/office/powerpoint/2010/main" val="318946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Monetization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377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2959-08B0-A14E-8524-834AAF69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Rules</a:t>
            </a:r>
            <a:r>
              <a:rPr lang="fi-FI" dirty="0"/>
              <a:t> </a:t>
            </a:r>
            <a:r>
              <a:rPr lang="fi-FI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ED59-99FD-FE46-8CCC-DC99627F9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916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Art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Teemme 3d mallit autoista, hahmoista ja rakennuksista</a:t>
            </a:r>
          </a:p>
          <a:p>
            <a:r>
              <a:rPr lang="fi-FI" dirty="0"/>
              <a:t>Käytämme malleihin </a:t>
            </a:r>
            <a:r>
              <a:rPr lang="fi-FI" dirty="0" err="1"/>
              <a:t>blenderiä</a:t>
            </a:r>
            <a:r>
              <a:rPr lang="fi-FI" dirty="0"/>
              <a:t> ja tekstuureihin </a:t>
            </a:r>
            <a:r>
              <a:rPr lang="fi-FI" dirty="0" err="1"/>
              <a:t>photoshoppia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7911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Sound </a:t>
            </a:r>
            <a:r>
              <a:rPr lang="fi-FI" dirty="0" err="1"/>
              <a:t>effects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Teemme äänitehosteet vielä päättämättömällä sovelluksella</a:t>
            </a:r>
          </a:p>
        </p:txBody>
      </p:sp>
    </p:spTree>
    <p:extLst>
      <p:ext uri="{BB962C8B-B14F-4D97-AF65-F5344CB8AC3E}">
        <p14:creationId xmlns:p14="http://schemas.microsoft.com/office/powerpoint/2010/main" val="451965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Teemme musiikit vielä päättämättömällä sovelluksella</a:t>
            </a:r>
          </a:p>
        </p:txBody>
      </p:sp>
    </p:spTree>
    <p:extLst>
      <p:ext uri="{BB962C8B-B14F-4D97-AF65-F5344CB8AC3E}">
        <p14:creationId xmlns:p14="http://schemas.microsoft.com/office/powerpoint/2010/main" val="1190275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User </a:t>
            </a:r>
            <a:r>
              <a:rPr lang="fi-FI" dirty="0" err="1"/>
              <a:t>interface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Peliin tulee 2d </a:t>
            </a:r>
            <a:r>
              <a:rPr lang="fi-FI" dirty="0" err="1"/>
              <a:t>interface</a:t>
            </a:r>
            <a:r>
              <a:rPr lang="fi-FI" dirty="0"/>
              <a:t> ruudun päälle. </a:t>
            </a:r>
            <a:r>
              <a:rPr lang="fi-FI" dirty="0" err="1"/>
              <a:t>Interfacessa</a:t>
            </a:r>
            <a:r>
              <a:rPr lang="fi-FI" dirty="0"/>
              <a:t> näkyy elämäpisteet, rahat, </a:t>
            </a:r>
            <a:r>
              <a:rPr lang="fi-FI" dirty="0" err="1"/>
              <a:t>powerupit</a:t>
            </a:r>
            <a:r>
              <a:rPr lang="fi-FI" dirty="0"/>
              <a:t>, sekä vihollisten määrä</a:t>
            </a:r>
          </a:p>
        </p:txBody>
      </p:sp>
    </p:spTree>
    <p:extLst>
      <p:ext uri="{BB962C8B-B14F-4D97-AF65-F5344CB8AC3E}">
        <p14:creationId xmlns:p14="http://schemas.microsoft.com/office/powerpoint/2010/main" val="112440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Game</a:t>
            </a:r>
            <a:r>
              <a:rPr lang="fi-FI" dirty="0"/>
              <a:t>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Autoa ohjataan tankkikontrolleilla. Vihollisille tulee jonkinlainen tekoäly tai </a:t>
            </a:r>
            <a:r>
              <a:rPr lang="fi-FI" dirty="0" err="1"/>
              <a:t>pathing</a:t>
            </a:r>
            <a:r>
              <a:rPr lang="fi-FI" dirty="0"/>
              <a:t> jotta ne voivat liikkua ympäri kenttää</a:t>
            </a:r>
          </a:p>
        </p:txBody>
      </p:sp>
    </p:spTree>
    <p:extLst>
      <p:ext uri="{BB962C8B-B14F-4D97-AF65-F5344CB8AC3E}">
        <p14:creationId xmlns:p14="http://schemas.microsoft.com/office/powerpoint/2010/main" val="212858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39A2-D5A8-4FA7-9412-A41B8A30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6FF0-F509-4BF9-98F6-19EF9ADEF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107315"/>
            <a:ext cx="3708045" cy="3390895"/>
          </a:xfrm>
        </p:spPr>
        <p:txBody>
          <a:bodyPr>
            <a:normAutofit fontScale="4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Game Overview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Game concept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Audience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Genre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Game structure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Game Story Overview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Game flow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Look and feel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Game Mechanics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Rules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Physics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Economy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Character movement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(AI if needed)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Player interaction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Controls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Game menus (mockups)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Saving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Game options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Game Assets and Elements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Characters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Main character (story, personality, appearance, abilities...)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Supporting characters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Enemies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Items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6171C-CBDF-4E15-B768-F377C2A573C8}"/>
              </a:ext>
            </a:extLst>
          </p:cNvPr>
          <p:cNvSpPr txBox="1"/>
          <p:nvPr/>
        </p:nvSpPr>
        <p:spPr>
          <a:xfrm>
            <a:off x="4360984" y="2113255"/>
            <a:ext cx="434180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700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Progression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00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Challenges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00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Goals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00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Motivation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00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Objectives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00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Level / World design</a:t>
            </a:r>
            <a:br>
              <a:rPr lang="en-US" sz="700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</a:br>
            <a:endParaRPr lang="en-US" sz="700" b="0" i="0" dirty="0">
              <a:solidFill>
                <a:srgbClr val="1D2125"/>
              </a:solidFill>
              <a:effectLst/>
              <a:latin typeface="Open Sans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00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Look an feel of the world/levels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00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Levels (tutorial, main...)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00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Graphics and audio (Music and sound effects)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00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Visual systems (cameras)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00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UI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00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Audio system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700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 Game music (diegetic, spatial...)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700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Audio look and feel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00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Mockups of the game (can be a small prototype physical, digital, mockups or illustrations of the idea) </a:t>
            </a:r>
            <a:br>
              <a:rPr lang="en-US" sz="700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</a:br>
            <a:endParaRPr lang="en-US" sz="700" b="0" i="0" dirty="0">
              <a:solidFill>
                <a:srgbClr val="1D2125"/>
              </a:solidFill>
              <a:effectLst/>
              <a:latin typeface="Open Sans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00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Project plan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00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Milestones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00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Development team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883472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Platform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 tulee tietokoneelle sekä mobiilille</a:t>
            </a:r>
          </a:p>
        </p:txBody>
      </p:sp>
    </p:spTree>
    <p:extLst>
      <p:ext uri="{BB962C8B-B14F-4D97-AF65-F5344CB8AC3E}">
        <p14:creationId xmlns:p14="http://schemas.microsoft.com/office/powerpoint/2010/main" val="1085335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Technical </a:t>
            </a:r>
            <a:r>
              <a:rPr lang="fi-FI" dirty="0" err="1"/>
              <a:t>details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 tehdään </a:t>
            </a:r>
            <a:r>
              <a:rPr lang="fi-FI" dirty="0" err="1"/>
              <a:t>unityllä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88376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1066790" y="876301"/>
            <a:ext cx="7366000" cy="1143000"/>
          </a:xfrm>
        </p:spPr>
        <p:txBody>
          <a:bodyPr/>
          <a:lstStyle/>
          <a:p>
            <a:r>
              <a:rPr lang="fi-FI" dirty="0"/>
              <a:t>Otsikko </a:t>
            </a:r>
            <a:r>
              <a:rPr lang="fi-FI" dirty="0" err="1"/>
              <a:t>Arial</a:t>
            </a:r>
            <a:r>
              <a:rPr lang="fi-FI" dirty="0"/>
              <a:t> </a:t>
            </a:r>
            <a:r>
              <a:rPr lang="fi-FI" dirty="0" err="1"/>
              <a:t>Bold</a:t>
            </a:r>
            <a:r>
              <a:rPr lang="fi-FI" dirty="0"/>
              <a:t> 32 </a:t>
            </a:r>
            <a:r>
              <a:rPr lang="fi-FI" dirty="0" err="1"/>
              <a:t>pt</a:t>
            </a:r>
            <a:endParaRPr lang="fi-FI" dirty="0"/>
          </a:p>
        </p:txBody>
      </p:sp>
      <p:graphicFrame>
        <p:nvGraphicFramePr>
          <p:cNvPr id="9" name="Taulukk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44715"/>
              </p:ext>
            </p:extLst>
          </p:nvPr>
        </p:nvGraphicFramePr>
        <p:xfrm>
          <a:off x="1130300" y="2250135"/>
          <a:ext cx="7086600" cy="3296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Taulukko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Taulukko 2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Taulukko 3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Taulukko 4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Taulukko 5</a:t>
                      </a:r>
                    </a:p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kstiruutu 9"/>
          <p:cNvSpPr txBox="1"/>
          <p:nvPr/>
        </p:nvSpPr>
        <p:spPr>
          <a:xfrm>
            <a:off x="-1892300" y="2959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62662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300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20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E296-A7E4-41B8-AC71-A4DAB9D7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Timetable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3065-0A23-4F7C-BFE0-39265D544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D2125"/>
                </a:solidFill>
                <a:effectLst/>
                <a:latin typeface="Open Sans" panose="020B0606030504020204" pitchFamily="34" charset="0"/>
              </a:rPr>
              <a:t>3.4 Game overview, idea, concept, overview, player interaction, rules</a:t>
            </a:r>
          </a:p>
          <a:p>
            <a:pPr algn="l"/>
            <a:r>
              <a:rPr lang="en-US" b="0" i="0" dirty="0">
                <a:solidFill>
                  <a:srgbClr val="1D2125"/>
                </a:solidFill>
                <a:effectLst/>
                <a:latin typeface="Open Sans" panose="020B0606030504020204" pitchFamily="34" charset="0"/>
              </a:rPr>
              <a:t>11.4  Rules, mechanics, progression, assets, levels</a:t>
            </a:r>
          </a:p>
          <a:p>
            <a:pPr algn="l"/>
            <a:r>
              <a:rPr lang="en-US" b="0" i="0" dirty="0">
                <a:solidFill>
                  <a:srgbClr val="1D2125"/>
                </a:solidFill>
                <a:effectLst/>
                <a:latin typeface="Open Sans" panose="020B0606030504020204" pitchFamily="34" charset="0"/>
              </a:rPr>
              <a:t>18.4 illustrations, mockups, project plan, presentation and practice. Peer evaluation.</a:t>
            </a:r>
          </a:p>
          <a:p>
            <a:pPr algn="l"/>
            <a:r>
              <a:rPr lang="en-US" b="0" i="0" dirty="0">
                <a:solidFill>
                  <a:srgbClr val="1D2125"/>
                </a:solidFill>
                <a:effectLst/>
                <a:latin typeface="Open Sans" panose="020B0606030504020204" pitchFamily="34" charset="0"/>
              </a:rPr>
              <a:t>25.4 Presentations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1486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2700-4DA4-4508-BB3E-ADE9A54F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Overview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62FE-39E1-4148-BDAE-E8E1EB71C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Game concept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Audience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Genre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Game structure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Game Story Overview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Game flow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Look and feel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1973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2BDC-B1AE-46D5-AAFC-932D4079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interaction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1DE6-5D6A-4411-B7F3-876F3367F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Controls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Game menus (mockups)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Saving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2125"/>
                </a:solidFill>
                <a:effectLst/>
                <a:latin typeface="Open Sans" panose="020B0604020202020204" pitchFamily="34" charset="0"/>
              </a:rPr>
              <a:t>Game options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6161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Story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Pelillä ei ole vielä varsinaista tarinaa</a:t>
            </a:r>
          </a:p>
        </p:txBody>
      </p:sp>
    </p:spTree>
    <p:extLst>
      <p:ext uri="{BB962C8B-B14F-4D97-AF65-F5344CB8AC3E}">
        <p14:creationId xmlns:p14="http://schemas.microsoft.com/office/powerpoint/2010/main" val="2398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5562-B03B-9A4F-93F8-DF9BB6B4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Characters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9574-7896-494A-88B2-70AC5173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Pelaajahahmo on auto, jolla ajetaan</a:t>
            </a:r>
          </a:p>
          <a:p>
            <a:r>
              <a:rPr lang="fi-FI" dirty="0"/>
              <a:t>Pelissä on humanoideja vihollisia, esimerkiksi zombeja</a:t>
            </a:r>
          </a:p>
        </p:txBody>
      </p:sp>
    </p:spTree>
    <p:extLst>
      <p:ext uri="{BB962C8B-B14F-4D97-AF65-F5344CB8AC3E}">
        <p14:creationId xmlns:p14="http://schemas.microsoft.com/office/powerpoint/2010/main" val="352063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5852-7626-43CB-80DD-C2D6D0BD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characters(ideas/</a:t>
            </a:r>
            <a:r>
              <a:rPr lang="en-US" dirty="0" err="1"/>
              <a:t>todolist</a:t>
            </a:r>
            <a:r>
              <a:rPr lang="en-US" dirty="0"/>
              <a:t>)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BD68-59A8-4E28-9AB0-961E5097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1994-1999 </a:t>
            </a:r>
            <a:r>
              <a:rPr lang="en-US"/>
              <a:t>Toyota Celica GT4 </a:t>
            </a:r>
            <a:r>
              <a:rPr lang="en-US" dirty="0"/>
              <a:t>(Finding references)</a:t>
            </a:r>
          </a:p>
          <a:p>
            <a:r>
              <a:rPr lang="en-US" dirty="0"/>
              <a:t>More </a:t>
            </a:r>
            <a:r>
              <a:rPr lang="en-US" dirty="0" err="1"/>
              <a:t>miatas</a:t>
            </a:r>
            <a:endParaRPr lang="en-US" dirty="0"/>
          </a:p>
          <a:p>
            <a:r>
              <a:rPr lang="en-US" dirty="0"/>
              <a:t>Subaru 22b 1998</a:t>
            </a:r>
          </a:p>
        </p:txBody>
      </p:sp>
    </p:spTree>
    <p:extLst>
      <p:ext uri="{BB962C8B-B14F-4D97-AF65-F5344CB8AC3E}">
        <p14:creationId xmlns:p14="http://schemas.microsoft.com/office/powerpoint/2010/main" val="326757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Environment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611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Mukautettu 10">
      <a:dk1>
        <a:sysClr val="windowText" lastClr="000000"/>
      </a:dk1>
      <a:lt1>
        <a:sysClr val="window" lastClr="FFFFFF"/>
      </a:lt1>
      <a:dk2>
        <a:srgbClr val="0D699A"/>
      </a:dk2>
      <a:lt2>
        <a:srgbClr val="EEECE1"/>
      </a:lt2>
      <a:accent1>
        <a:srgbClr val="0D699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XAMKpohja" id="{45C05044-1483-554F-A670-79E91FD7B03C}" vid="{E06FCEAE-2986-9B4D-9389-15CDF02EEBF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49E0788EA5136D47BE4A87530CD70557" ma:contentTypeVersion="1" ma:contentTypeDescription="Luo uusi asiakirja." ma:contentTypeScope="" ma:versionID="ede70b98b5f10b1696a9aa215d9fda8c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c41fa38566c5dfcabfa1df2b84f69da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joituksen alkamispäivämäärä" ma:description="Ajoituksen alkamispäivämäärä on julkaisuominaisuuden luoma sivustosarake. Sillä määritetään päivämäärä ja kellonaika, jolloin vierailijat näkevät sivuston ensimmäisen kerran." ma:hidden="true" ma:internalName="PublishingStartDate">
      <xsd:simpleType>
        <xsd:restriction base="dms:Unknown"/>
      </xsd:simpleType>
    </xsd:element>
    <xsd:element name="PublishingExpirationDate" ma:index="9" nillable="true" ma:displayName="Ajoituksen päättymispäivämäärä" ma:description="Ajoituksen päättymispäivämäärä on julkaisuominaisuuden luoma sivustosarake. Sillä määritetään päivämäärä ja kellonaika, jolloin vierailijat eivät enää näe tätä sivustoa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DEB17FF-D8EC-42BB-B454-06DA05186C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AD96FD-15D2-4BDA-BA84-83C0501678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978AD4-76C8-4B46-BD91-22FA7713E7C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Office-teema</Template>
  <TotalTime>133</TotalTime>
  <Words>431</Words>
  <Application>Microsoft Office PowerPoint</Application>
  <PresentationFormat>On-screen Show (4:3)</PresentationFormat>
  <Paragraphs>131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Open Sans</vt:lpstr>
      <vt:lpstr>Office-teema</vt:lpstr>
      <vt:lpstr>Zombie driving game</vt:lpstr>
      <vt:lpstr>Instructions</vt:lpstr>
      <vt:lpstr>Timetable</vt:lpstr>
      <vt:lpstr>Game Overview</vt:lpstr>
      <vt:lpstr>Player interaction</vt:lpstr>
      <vt:lpstr>Story</vt:lpstr>
      <vt:lpstr>Characters</vt:lpstr>
      <vt:lpstr>Car characters(ideas/todolist)</vt:lpstr>
      <vt:lpstr>Environment design</vt:lpstr>
      <vt:lpstr>Level design</vt:lpstr>
      <vt:lpstr>Gameplay</vt:lpstr>
      <vt:lpstr>Progression</vt:lpstr>
      <vt:lpstr>Monetization</vt:lpstr>
      <vt:lpstr>Rules flowchart</vt:lpstr>
      <vt:lpstr>Art</vt:lpstr>
      <vt:lpstr>Sound effects</vt:lpstr>
      <vt:lpstr>Music</vt:lpstr>
      <vt:lpstr>User interface</vt:lpstr>
      <vt:lpstr>Game Controls</vt:lpstr>
      <vt:lpstr>Platform</vt:lpstr>
      <vt:lpstr>Technical details</vt:lpstr>
      <vt:lpstr>Otsikko Arial Bold 32 pt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Game</dc:title>
  <dc:creator>Mässeli Niina</dc:creator>
  <cp:lastModifiedBy>Suursalmi Silja</cp:lastModifiedBy>
  <cp:revision>7</cp:revision>
  <dcterms:created xsi:type="dcterms:W3CDTF">2019-09-12T04:38:03Z</dcterms:created>
  <dcterms:modified xsi:type="dcterms:W3CDTF">2024-04-04T12:19:03Z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0x01010049E0788EA5136D47BE4A87530CD70557</vt:lpwstr>
  </property>
</Properties>
</file>