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8" r:id="rId7"/>
    <p:sldId id="283" r:id="rId8"/>
    <p:sldId id="270" r:id="rId9"/>
    <p:sldId id="271" r:id="rId10"/>
    <p:sldId id="272" r:id="rId11"/>
    <p:sldId id="281" r:id="rId12"/>
    <p:sldId id="280" r:id="rId13"/>
    <p:sldId id="28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7" r:id="rId22"/>
    <p:sldId id="265" r:id="rId23"/>
    <p:sldId id="266" r:id="rId24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288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3846" y="114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. Brändidi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40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/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53" r:id="rId10"/>
    <p:sldLayoutId id="21474836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Zombie </a:t>
            </a:r>
            <a:r>
              <a:rPr lang="fi-FI" dirty="0" err="1"/>
              <a:t>driving</a:t>
            </a:r>
            <a:r>
              <a:rPr lang="fi-FI" dirty="0"/>
              <a:t> </a:t>
            </a:r>
            <a:r>
              <a:rPr lang="fi-FI" dirty="0" err="1"/>
              <a:t>game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Roni Sundström, Roni Pirinen, Valtteri Vepsä, Veera Mähönen, Silja Suursalmi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2959-08B0-A14E-8524-834AAF69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Rules</a:t>
            </a:r>
            <a:r>
              <a:rPr lang="fi-FI" dirty="0"/>
              <a:t> </a:t>
            </a:r>
            <a:r>
              <a:rPr lang="fi-FI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ED59-99FD-FE46-8CCC-DC99627F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916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Art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Teemme 3d mallit autoista, hahmoista ja rakennuksista</a:t>
            </a:r>
          </a:p>
          <a:p>
            <a:r>
              <a:rPr lang="fi-FI" dirty="0"/>
              <a:t>Käytämme malleihin </a:t>
            </a:r>
            <a:r>
              <a:rPr lang="fi-FI" dirty="0" err="1"/>
              <a:t>blenderiä</a:t>
            </a:r>
            <a:r>
              <a:rPr lang="fi-FI" dirty="0"/>
              <a:t> ja tekstuureihin </a:t>
            </a:r>
            <a:r>
              <a:rPr lang="fi-FI" dirty="0" err="1"/>
              <a:t>photoshoppia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911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Sound </a:t>
            </a:r>
            <a:r>
              <a:rPr lang="fi-FI" dirty="0" err="1"/>
              <a:t>effects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Teemme äänitehosteet vielä päättämättömällä sovelluksella</a:t>
            </a:r>
          </a:p>
        </p:txBody>
      </p:sp>
    </p:spTree>
    <p:extLst>
      <p:ext uri="{BB962C8B-B14F-4D97-AF65-F5344CB8AC3E}">
        <p14:creationId xmlns:p14="http://schemas.microsoft.com/office/powerpoint/2010/main" val="45196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Teemme musiikit vielä päättämättömällä sovelluksella</a:t>
            </a:r>
          </a:p>
        </p:txBody>
      </p:sp>
    </p:spTree>
    <p:extLst>
      <p:ext uri="{BB962C8B-B14F-4D97-AF65-F5344CB8AC3E}">
        <p14:creationId xmlns:p14="http://schemas.microsoft.com/office/powerpoint/2010/main" val="119027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 </a:t>
            </a:r>
            <a:r>
              <a:rPr lang="fi-FI" dirty="0" err="1"/>
              <a:t>interface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Peliin tulee 2d </a:t>
            </a:r>
            <a:r>
              <a:rPr lang="fi-FI" dirty="0" err="1"/>
              <a:t>interface</a:t>
            </a:r>
            <a:r>
              <a:rPr lang="fi-FI" dirty="0"/>
              <a:t> ruudun päälle. </a:t>
            </a:r>
            <a:r>
              <a:rPr lang="fi-FI" dirty="0" err="1"/>
              <a:t>Interfacessa</a:t>
            </a:r>
            <a:r>
              <a:rPr lang="fi-FI" dirty="0"/>
              <a:t> näkyy elämäpisteet, rahat, </a:t>
            </a:r>
            <a:r>
              <a:rPr lang="fi-FI" dirty="0" err="1"/>
              <a:t>powerupit</a:t>
            </a:r>
            <a:r>
              <a:rPr lang="fi-FI" dirty="0"/>
              <a:t>, sekä vihollisten määrä</a:t>
            </a:r>
          </a:p>
        </p:txBody>
      </p:sp>
    </p:spTree>
    <p:extLst>
      <p:ext uri="{BB962C8B-B14F-4D97-AF65-F5344CB8AC3E}">
        <p14:creationId xmlns:p14="http://schemas.microsoft.com/office/powerpoint/2010/main" val="11244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Game</a:t>
            </a:r>
            <a:r>
              <a:rPr lang="fi-FI" dirty="0"/>
              <a:t>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Autoa ohjataan tankkikontrolleilla. Vihollisille tulee jonkinlainen tekoäly tai </a:t>
            </a:r>
            <a:r>
              <a:rPr lang="fi-FI" dirty="0" err="1"/>
              <a:t>pathing</a:t>
            </a:r>
            <a:r>
              <a:rPr lang="fi-FI" dirty="0"/>
              <a:t> jotta ne voivat liikkua ympäri kenttää</a:t>
            </a:r>
          </a:p>
        </p:txBody>
      </p:sp>
    </p:spTree>
    <p:extLst>
      <p:ext uri="{BB962C8B-B14F-4D97-AF65-F5344CB8AC3E}">
        <p14:creationId xmlns:p14="http://schemas.microsoft.com/office/powerpoint/2010/main" val="212858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Platform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 tulee tietokoneelle sekä mobiilille</a:t>
            </a:r>
          </a:p>
        </p:txBody>
      </p:sp>
    </p:spTree>
    <p:extLst>
      <p:ext uri="{BB962C8B-B14F-4D97-AF65-F5344CB8AC3E}">
        <p14:creationId xmlns:p14="http://schemas.microsoft.com/office/powerpoint/2010/main" val="108533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Technical </a:t>
            </a:r>
            <a:r>
              <a:rPr lang="fi-FI" dirty="0" err="1"/>
              <a:t>details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 tehdään </a:t>
            </a:r>
            <a:r>
              <a:rPr lang="fi-FI" dirty="0" err="1"/>
              <a:t>unityllä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8837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1066790" y="876301"/>
            <a:ext cx="7366000" cy="1143000"/>
          </a:xfrm>
        </p:spPr>
        <p:txBody>
          <a:bodyPr/>
          <a:lstStyle/>
          <a:p>
            <a:r>
              <a:rPr lang="fi-FI" dirty="0"/>
              <a:t>Otsikko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Bold</a:t>
            </a:r>
            <a:r>
              <a:rPr lang="fi-FI" dirty="0"/>
              <a:t> 32 </a:t>
            </a:r>
            <a:r>
              <a:rPr lang="fi-FI" dirty="0" err="1"/>
              <a:t>pt</a:t>
            </a:r>
            <a:endParaRPr lang="fi-FI" dirty="0"/>
          </a:p>
        </p:txBody>
      </p:sp>
      <p:graphicFrame>
        <p:nvGraphicFramePr>
          <p:cNvPr id="9" name="Taulukk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44715"/>
              </p:ext>
            </p:extLst>
          </p:nvPr>
        </p:nvGraphicFramePr>
        <p:xfrm>
          <a:off x="1130300" y="2250135"/>
          <a:ext cx="7086600" cy="329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Taulukko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2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3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4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5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kstiruutu 9"/>
          <p:cNvSpPr txBox="1"/>
          <p:nvPr/>
        </p:nvSpPr>
        <p:spPr>
          <a:xfrm>
            <a:off x="-1892300" y="2959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6266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3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Story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Pelillä ei ole vielä varsinaista tarinaa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5562-B03B-9A4F-93F8-DF9BB6B4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Characters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9574-7896-494A-88B2-70AC5173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Pelaajahahmo on auto, jolla ajetaan</a:t>
            </a:r>
          </a:p>
          <a:p>
            <a:r>
              <a:rPr lang="fi-FI" dirty="0"/>
              <a:t>Pelissä on humanoideja vihollisia, esimerkiksi zombeja</a:t>
            </a:r>
          </a:p>
        </p:txBody>
      </p:sp>
    </p:spTree>
    <p:extLst>
      <p:ext uri="{BB962C8B-B14F-4D97-AF65-F5344CB8AC3E}">
        <p14:creationId xmlns:p14="http://schemas.microsoft.com/office/powerpoint/2010/main" val="35206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5852-7626-43CB-80DD-C2D6D0BD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characters(ideas/</a:t>
            </a:r>
            <a:r>
              <a:rPr lang="en-US" dirty="0" err="1"/>
              <a:t>todolist</a:t>
            </a:r>
            <a:r>
              <a:rPr lang="en-US" dirty="0"/>
              <a:t>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D68-59A8-4E28-9AB0-961E5097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1994-1999 </a:t>
            </a:r>
            <a:r>
              <a:rPr lang="en-US"/>
              <a:t>Toyota Celica GT4 </a:t>
            </a:r>
            <a:r>
              <a:rPr lang="en-US" dirty="0"/>
              <a:t>(Finding references)</a:t>
            </a:r>
          </a:p>
          <a:p>
            <a:r>
              <a:rPr lang="en-US" dirty="0"/>
              <a:t>More </a:t>
            </a:r>
            <a:r>
              <a:rPr lang="en-US" dirty="0" err="1"/>
              <a:t>miatas</a:t>
            </a:r>
            <a:endParaRPr lang="en-US" dirty="0"/>
          </a:p>
          <a:p>
            <a:r>
              <a:rPr lang="en-US" dirty="0"/>
              <a:t>Subaru 22b 1998</a:t>
            </a:r>
          </a:p>
        </p:txBody>
      </p:sp>
    </p:spTree>
    <p:extLst>
      <p:ext uri="{BB962C8B-B14F-4D97-AF65-F5344CB8AC3E}">
        <p14:creationId xmlns:p14="http://schemas.microsoft.com/office/powerpoint/2010/main" val="326757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Environment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611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Peliin tulee eri tasoja, kuten hautausmaa</a:t>
            </a:r>
          </a:p>
        </p:txBody>
      </p:sp>
    </p:spTree>
    <p:extLst>
      <p:ext uri="{BB962C8B-B14F-4D97-AF65-F5344CB8AC3E}">
        <p14:creationId xmlns:p14="http://schemas.microsoft.com/office/powerpoint/2010/main" val="317028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Gameplay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Pelissä ajetaan autolla vihollisten yli, varoen, että ne eivät hyökkää auton kylkiin tai perään</a:t>
            </a:r>
          </a:p>
        </p:txBody>
      </p:sp>
    </p:spTree>
    <p:extLst>
      <p:ext uri="{BB962C8B-B14F-4D97-AF65-F5344CB8AC3E}">
        <p14:creationId xmlns:p14="http://schemas.microsoft.com/office/powerpoint/2010/main" val="196233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1D4-B797-3140-8E1F-A339ADDC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C9B2-03DC-D644-94C6-0E4EA13C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Peliin tulee eri kenttiä</a:t>
            </a:r>
          </a:p>
          <a:p>
            <a:r>
              <a:rPr lang="fi-FI" dirty="0"/>
              <a:t>Peliin tulee </a:t>
            </a:r>
            <a:r>
              <a:rPr lang="fi-FI" dirty="0" err="1"/>
              <a:t>poweruppeja</a:t>
            </a:r>
            <a:r>
              <a:rPr lang="fi-FI" dirty="0"/>
              <a:t> ja muita kehitysmahdollisuuksia</a:t>
            </a:r>
          </a:p>
          <a:p>
            <a:r>
              <a:rPr lang="fi-FI" dirty="0"/>
              <a:t>Peliin tulee eri autoja</a:t>
            </a:r>
          </a:p>
        </p:txBody>
      </p:sp>
    </p:spTree>
    <p:extLst>
      <p:ext uri="{BB962C8B-B14F-4D97-AF65-F5344CB8AC3E}">
        <p14:creationId xmlns:p14="http://schemas.microsoft.com/office/powerpoint/2010/main" val="318946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Monetization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377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AMKpohja" id="{45C05044-1483-554F-A670-79E91FD7B03C}" vid="{E06FCEAE-2986-9B4D-9389-15CDF02EEBF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49E0788EA5136D47BE4A87530CD70557" ma:contentTypeVersion="1" ma:contentTypeDescription="Luo uusi asiakirja." ma:contentTypeScope="" ma:versionID="ede70b98b5f10b1696a9aa215d9fda8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c41fa38566c5dfcabfa1df2b84f69d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1AD96FD-15D2-4BDA-BA84-83C050167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B17FF-D8EC-42BB-B454-06DA05186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978AD4-76C8-4B46-BD91-22FA7713E7C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Office-teema</Template>
  <TotalTime>90</TotalTime>
  <Words>221</Words>
  <Application>Microsoft Office PowerPoint</Application>
  <PresentationFormat>On-screen Show (4:3)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Office-teema</vt:lpstr>
      <vt:lpstr>Zombie driving game</vt:lpstr>
      <vt:lpstr>Story</vt:lpstr>
      <vt:lpstr>Characters</vt:lpstr>
      <vt:lpstr>Car characters(ideas/todolist)</vt:lpstr>
      <vt:lpstr>Environment design</vt:lpstr>
      <vt:lpstr>Level design</vt:lpstr>
      <vt:lpstr>Gameplay</vt:lpstr>
      <vt:lpstr>Progression</vt:lpstr>
      <vt:lpstr>Monetization</vt:lpstr>
      <vt:lpstr>Rules flowchart</vt:lpstr>
      <vt:lpstr>Art</vt:lpstr>
      <vt:lpstr>Sound effects</vt:lpstr>
      <vt:lpstr>Music</vt:lpstr>
      <vt:lpstr>User interface</vt:lpstr>
      <vt:lpstr>Game Controls</vt:lpstr>
      <vt:lpstr>Platform</vt:lpstr>
      <vt:lpstr>Technical details</vt:lpstr>
      <vt:lpstr>Otsikko Arial Bold 32 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Game</dc:title>
  <dc:creator>Mässeli Niina</dc:creator>
  <cp:lastModifiedBy>Suursalmi Silja</cp:lastModifiedBy>
  <cp:revision>5</cp:revision>
  <dcterms:created xsi:type="dcterms:W3CDTF">2019-09-12T04:38:03Z</dcterms:created>
  <dcterms:modified xsi:type="dcterms:W3CDTF">2024-02-14T12:20:53Z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0x01010049E0788EA5136D47BE4A87530CD70557</vt:lpwstr>
  </property>
</Properties>
</file>