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openwebui.com/tutorials/jupyter/" TargetMode="External" /><Relationship Id="rId3" Type="http://schemas.openxmlformats.org/officeDocument/2006/relationships/hyperlink" Target="https://langfuse.com/docs/integrations/openwebui" TargetMode="External" /><Relationship Id="rId4" Type="http://schemas.openxmlformats.org/officeDocument/2006/relationships/hyperlink" Target="https://docs.openwebui.com/getting-started/quick-start/starting-with-ollama/" TargetMode="External" /><Relationship Id="rId5" Type="http://schemas.openxmlformats.org/officeDocument/2006/relationships/hyperlink" Target="https://docs.openwebui.com/getting-started/quick-start/starting-with-openai/" TargetMode="External" /><Relationship Id="rId6" Type="http://schemas.openxmlformats.org/officeDocument/2006/relationships/hyperlink" Target="https://docs.openwebui.com/tutorials/s3-storage/" TargetMode="External" /><Relationship Id="rId7" Type="http://schemas.openxmlformats.org/officeDocument/2006/relationships/hyperlink" Target="https://docs.openwebui.com/category/-speech-to-text/" TargetMode="External" /><Relationship Id="rId8" Type="http://schemas.openxmlformats.org/officeDocument/2006/relationships/hyperlink" Target="https://docs.openwebui.com/category/&#65039;-text-to-speech/" TargetMode="External" /><Relationship Id="rId9" Type="http://schemas.openxmlformats.org/officeDocument/2006/relationships/hyperlink" Target="https://docs.openwebui.com/tutorials/images/" TargetMode="External" /><Relationship Id="rId10" Type="http://schemas.openxmlformats.org/officeDocument/2006/relationships/hyperlink" Target="https://docs.openwebui.com/category/-web-search/" TargetMode="External" /><Relationship Id="rId11" Type="http://schemas.openxmlformats.org/officeDocument/2006/relationships/hyperlink" Target="https://docs.openwebui.com/tutorials/https-using-nginx/" TargetMode="External" /><Relationship Id="rId12" Type="http://schemas.openxmlformats.org/officeDocument/2006/relationships/hyperlink" Target="https://docs.openwebui.com/features/" TargetMode="External" /><Relationship Id="rId13" Type="http://schemas.openxmlformats.org/officeDocument/2006/relationships/hyperlink" Target="https://docs.openwebui.com/tutorials/integrations/browser-search-engine/" TargetMode="External" /><Relationship Id="rId14" Type="http://schemas.openxmlformats.org/officeDocument/2006/relationships/hyperlink" Target="https://github.com/TheRealPSV/ha-openwebui-conversation" TargetMode="External" /><Relationship Id="rId15" Type="http://schemas.openxmlformats.org/officeDocument/2006/relationships/hyperlink" Target="https://docs.goauthentik.io/integrations/services/open-webui/" TargetMode="External" /><Relationship Id="rId16" Type="http://schemas.openxmlformats.org/officeDocument/2006/relationships/hyperlink" Target="https://www.workato.com/integrations/microsoft_sharepoint~open-webui" TargetMode="External" /><Relationship Id="rId17" Type="http://schemas.openxmlformats.org/officeDocument/2006/relationships/hyperlink" Target="https://docs.openwebui.com/tutorials/integrations/libretranslate/" TargetMode="External" /><Relationship Id="rId18" Type="http://schemas.openxmlformats.org/officeDocument/2006/relationships/hyperlink" Target="https://docs.openwebui.com/tutorials/integrations/redis-websocket-support/" TargetMode="External" /><Relationship Id="rId19" Type="http://schemas.openxmlformats.org/officeDocument/2006/relationships/hyperlink" Target="https://docs.openwebui.com/tutorials/integrations/amazon-bedrock/" TargetMode="External" /><Relationship Id="rId20" Type="http://schemas.openxmlformats.org/officeDocument/2006/relationships/hyperlink" Target="https://docs.openwebui.com/tutorials/integrations/okta-oidc-sso-integration/" TargetMode="External" /><Relationship Id="rId21" Type="http://schemas.openxmlformats.org/officeDocument/2006/relationships/hyperlink" Target="https://docs.openwebui.com/tutorials/integrations/firefox-ai-chatbot-sidebar/" TargetMode="External" /><Relationship Id="rId22" Type="http://schemas.openxmlformats.org/officeDocument/2006/relationships/hyperlink" Target="https://github.com/BerriAI/litellm" TargetMode="External" /><Relationship Id="rId23" Type="http://schemas.openxmlformats.org/officeDocument/2006/relationships/hyperlink" Target="https://docs.openwebui.com/tutorials/integrations/continue-dev-vscode-extension/" TargetMode="External" /><Relationship Id="rId24" Type="http://schemas.openxmlformats.org/officeDocument/2006/relationships/hyperlink" Target="https://docs.openwebui.com/tutorials/integrations/custom-ca-store/" TargetMode="External" /><Relationship Id="rId25" Type="http://schemas.openxmlformats.org/officeDocument/2006/relationships/hyperlink" Target="https://docs.openwebui.com/tutorials/integrations/deepseek-r1-llama-cpp/" TargetMode="External" /><Relationship Id="rId26" Type="http://schemas.openxmlformats.org/officeDocument/2006/relationships/hyperlink" Target="https://docs.openwebui.com/tutorials/integrations/ipex-llm-intel-gp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andarLabs/clickclickclick" TargetMode="External" /><Relationship Id="rId3" Type="http://schemas.openxmlformats.org/officeDocument/2006/relationships/hyperlink" Target="https://github.com/warmshao/browser-use" TargetMode="External" /><Relationship Id="rId4" Type="http://schemas.openxmlformats.org/officeDocument/2006/relationships/hyperlink" Target="https://github.com/huggingface/smolagents" TargetMode="External" /><Relationship Id="rId5" Type="http://schemas.openxmlformats.org/officeDocument/2006/relationships/hyperlink" Target="https://github.com/fudan-generative-vlp/hallo3" TargetMode="External" /><Relationship Id="rId6" Type="http://schemas.openxmlformats.org/officeDocument/2006/relationships/hyperlink" Target="https://github.com/78/xiaozhi-esp32" TargetMode="External" /><Relationship Id="rId7" Type="http://schemas.openxmlformats.org/officeDocument/2006/relationships/hyperlink" Target="https://github.com/feder-cr/Jobs_Applications_Hawk" TargetMode="External" /><Relationship Id="rId8" Type="http://schemas.openxmlformats.org/officeDocument/2006/relationships/hyperlink" Target="https://github.com/BuilderIO/gpt-crawler" TargetMode="External" /><Relationship Id="rId9" Type="http://schemas.openxmlformats.org/officeDocument/2006/relationships/hyperlink" Target="https://github.com/kyegomez/swarms" TargetMode="External" /><Relationship Id="rId10" Type="http://schemas.openxmlformats.org/officeDocument/2006/relationships/hyperlink" Target="https://github.com/virattt/ai-hedge-fund" TargetMode="External" /><Relationship Id="rId11" Type="http://schemas.openxmlformats.org/officeDocument/2006/relationships/hyperlink" Target="https://github.com/jingyaogong/minimind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ianarawjo/ChainForge" TargetMode="External" /><Relationship Id="rId3" Type="http://schemas.openxmlformats.org/officeDocument/2006/relationships/hyperlink" Target="https://big-agi.com/" TargetMode="External" /><Relationship Id="rId4" Type="http://schemas.openxmlformats.org/officeDocument/2006/relationships/hyperlink" Target="https://github.com/Value-Chain-Hackers/VCH-self-hosted-ai-starter-kit.git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Value-Chain-Hackers/Ixworks-ai-packaged.gi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isandbox1.ixworx.nl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isandbox1.ixworx.nl/%3Cservic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isandbox1.ixworx.nl/n8n" TargetMode="External" /><Relationship Id="rId3" Type="http://schemas.openxmlformats.org/officeDocument/2006/relationships/hyperlink" Target="https://aisandbox1.ixworx.nl/openwebui" TargetMode="External" /><Relationship Id="rId4" Type="http://schemas.openxmlformats.org/officeDocument/2006/relationships/hyperlink" Target="https://aisandbox1.ixworx.nl/flowise" TargetMode="External" /><Relationship Id="rId5" Type="http://schemas.openxmlformats.org/officeDocument/2006/relationships/hyperlink" Target="https://aisandbox1.ixworx.nl/langfuse" TargetMode="External" /><Relationship Id="rId6" Type="http://schemas.openxmlformats.org/officeDocument/2006/relationships/hyperlink" Target="https://aisandbox1.ixworx.nl/ollama" TargetMode="External" /><Relationship Id="rId7" Type="http://schemas.openxmlformats.org/officeDocument/2006/relationships/hyperlink" Target="https://aisandbox1.ixworx.nl/supabase" TargetMode="External" /><Relationship Id="rId8" Type="http://schemas.openxmlformats.org/officeDocument/2006/relationships/hyperlink" Target="https://aisandbox1.ixworx.nl/searxn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A.I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✅ OpenWebUI Integration &amp; Expansion Checklist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700"/>
                <a:gridCol w="2044700"/>
                <a:gridCol w="2044700"/>
                <a:gridCol w="2336800"/>
                <a:gridCol w="2044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Reference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 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Jupyter Notebook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Code Execution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Integrate Jupyter for executing Python code within OpenWebUI.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2"/>
                        </a:rPr>
                        <a:t>https://docs.openwebui.com/tutorials/jupyter/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 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Langfuse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Monitoring &amp; Debugging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Trace application data, monitor usage, and evaluate model performance.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3"/>
                        </a:rPr>
                        <a:t>https://langfuse.com/docs/integrations/openwebui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 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Ollama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Local LLM Management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Connect to local large language models.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4"/>
                        </a:rPr>
                        <a:t>https://docs.openwebui.com/getting-started/quick-start/starting-with-ollama/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 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OpenAI-Compatible APIs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Model Integration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Use GPT-4, Mistral, Groq, OpenRouter, and others.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5"/>
                        </a:rPr>
                        <a:t>https://docs.openwebui.com/getting-started/quick-start/starting-with-openai/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 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S3 Storage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 Management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Use Amazon S3 or compatible backends for storing files.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6"/>
                        </a:rPr>
                        <a:t>https://docs.openwebui.com/tutorials/s3-storage/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 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Speech-to-Text (Whisper, Web)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Voice Input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Use Whisper API or browser STT to transcribe voice input.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7"/>
                        </a:rPr>
                        <a:t>https://docs.openwebui.com/category/-speech-to-text/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 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Text-to-Speech (TTS)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Voice Output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Add audio responses using Edge TTS or Openedai-speech.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8"/>
                        </a:rPr>
                        <a:t>https://docs.openwebui.com/category/️-text-to-speech/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 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Image Generation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Creative Content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Use models to generate images from text prompts.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9"/>
                        </a:rPr>
                        <a:t>https://docs.openwebui.com/tutorials/images/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 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Web Search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External 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Query external websites for up-to-date info and integrate with RAG.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10"/>
                        </a:rPr>
                        <a:t>https://docs.openwebui.com/category/-web-search/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 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HTTPS (Nginx, HAProxy)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Secure Access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Use HTTPS reverse proxy for secure access.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11"/>
                        </a:rPr>
                        <a:t>https://docs.openwebui.com/tutorials/https-using-nginx/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 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User Management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Access Control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Admin panel for user creation, permission settings, and token management.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12"/>
                        </a:rPr>
                        <a:t>https://docs.openwebui.com/features/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 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Browser Search Engine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Quick Input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Set OpenWebUI as a browser search engine.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13"/>
                        </a:rPr>
                        <a:t>https://docs.openwebui.com/tutorials/integrations/browser-search-engine/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 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Home Assistant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Smart Home Control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Send messages to Home Assistant using conversation component.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14"/>
                        </a:rPr>
                        <a:t>https://github.com/TheRealPSV/ha-openwebui-conversation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 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Authentik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Authentication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Use Authentik as an SSO provider.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15"/>
                        </a:rPr>
                        <a:t>https://docs.goauthentik.io/integrations/services/open-webui/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 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Workato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Workflow Automation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Automate tasks between OpenWebUI and other platforms.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16"/>
                        </a:rPr>
                        <a:t>https://www.workato.com/integrations/microsoft_sharepoint~open-webui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 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LibreTranslate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Translation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Translate input/output in real-time using self-hosted translation service.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17"/>
                        </a:rPr>
                        <a:t>https://docs.openwebui.com/tutorials/integrations/libretranslate/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 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Redis WebSocket Support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Performance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Use Redis for scalable WebSocket connection support.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18"/>
                        </a:rPr>
                        <a:t>https://docs.openwebui.com/tutorials/integrations/redis-websocket-support/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 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Amazon Bedrock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AI APIs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Integrate with Bedrock for model inference via AWS.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19"/>
                        </a:rPr>
                        <a:t>https://docs.openwebui.com/tutorials/integrations/amazon-bedrock/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 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Okta OIDC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SSO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Use Okta as an identity provider for OpenWebUI.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20"/>
                        </a:rPr>
                        <a:t>https://docs.openwebui.com/tutorials/integrations/okta-oidc-sso-integration/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 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Firefox Chatbot Sidebar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Browser Assistant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Add a chatbot assistant sidebar in Firefox.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21"/>
                        </a:rPr>
                        <a:t>https://docs.openwebui.com/tutorials/integrations/firefox-ai-chatbot-sidebar/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 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LiteLLM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LLM Proxy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Proxy multiple model providers with a unified API layer.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22"/>
                        </a:rPr>
                        <a:t>https://github.com/BerriAI/litellm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 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Continue.dev (VSCode Plugin)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Developer Tools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Integrate OpenWebUI with the Continue VSCode extension.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23"/>
                        </a:rPr>
                        <a:t>https://docs.openwebui.com/tutorials/integrations/continue-dev-vscode-extension/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 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Custom CA Store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TLS Certificates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Add trusted CAs for internal or custom HTTPS configurations.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24"/>
                        </a:rPr>
                        <a:t>https://docs.openwebui.com/tutorials/integrations/custom-ca-store/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 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DeepSeek R1 via Llama.cpp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Model Execution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Run DeepSeek R1 with local Llama.cpp backend.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25"/>
                        </a:rPr>
                        <a:t>https://docs.openwebui.com/tutorials/integrations/deepseek-r1-llama-cpp/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 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IPEX-LLM (Intel GPU)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Hardware Acceleration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Run quantized models using Intel GPUs via IPEX-LLM integration.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26"/>
                        </a:rPr>
                        <a:t>https://docs.openwebui.com/tutorials/integrations/ipex-llm-intel-gpu/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Tools for possible intergration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Tool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GitHub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Status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ClickClickClick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GUI automation tool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2"/>
                        </a:rPr>
                        <a:t>ClickClickClick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 Installed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Browser-Use WebUI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Browser automation and control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3"/>
                        </a:rPr>
                        <a:t>Browser-Use WebUI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 Installed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smolagents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Lightweight agents for various tasks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4"/>
                        </a:rPr>
                        <a:t>smolagents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 Installed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Hallo3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Open-source generative AI model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5"/>
                        </a:rPr>
                        <a:t>Hallo3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 Installed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XiaoZhi AI Chatbot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Lightweight chatbot on ESP32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6"/>
                        </a:rPr>
                        <a:t>XiaoZhi AI Chatbot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 Installed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AIHawk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Job application assistant powered by AI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7"/>
                        </a:rPr>
                        <a:t>AIHawk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 Installed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GPT Crawler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Automates crawling with GPT models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8"/>
                        </a:rPr>
                        <a:t>GPT Crawler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 Installed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Swarms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Multi-agent AI framework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9"/>
                        </a:rPr>
                        <a:t>Swarms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 Installed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AI Hedge Fund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AI-powered hedge fund simulation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10"/>
                        </a:rPr>
                        <a:t>AI Hedge Fund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 Installed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MiniMind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Open-source AI for mental health support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11"/>
                        </a:rPr>
                        <a:t>MiniMind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 Installed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 pull swarmscorp/swarms:latest</a:t>
            </a:r>
            <a:br/>
            <a:r>
              <a:rPr>
                <a:hlinkClick r:id="rId2"/>
              </a:rPr>
              <a:t>https://github.com/ianarawjo/ChainForge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https://big-agi.com/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https://github.com/Value-Chain-Hackers/VCH-self-hosted-ai-starter-kit.git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the Local LLM stack onto Ixworks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https://github.com/Value-Chain-Hackers/Ixworks-ai-packaged.git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🧭 Project Overview: AI Sandbox Deployment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🎯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deploy a fully functional, self-hosted AI sandbox environment on the domain </a:t>
            </a:r>
            <a:r>
              <a:rPr>
                <a:hlinkClick r:id="rId2"/>
                <a:latin typeface="Courier"/>
              </a:rPr>
              <a:t>https://aisandbox1.ixworx.nl</a:t>
            </a:r>
            <a:r>
              <a:rPr/>
              <a:t>, utilizing Docker and HAProxy for secure, scalable, and modular access to various AI-related services. The aim is to enable internal research, testing, and demonstration of advanced tooling for the Value Chain Hackers initiative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🧱 Core Components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43815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Access Path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n8n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No-code automation platform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/n8n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WebUI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LLM chat interface (backed by Ollama)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/openwebui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Flowise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Visual LLM workflow builder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/flowise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Supabase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Backend-as-a-service platform (auth, DB, storage)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/supabase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Langfuse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Observability for LLM applications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/langfuse</a:t>
                      </a:r>
                      <a:r>
                        <a:rPr/>
                        <a:t> (port 3002)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Qdrant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Vector database for embeddings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(API only, not exposed via subpath)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Ollama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Local LLM model server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/ollama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Redis (Valkey)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Caching and job queue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Internal use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MinIO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S3-compatible object storage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Internal use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ClickHouse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High-performance analytics DB (for Langfuse)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Internal use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SearXNG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Private, meta-search engine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/searxng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🔐 Networking &amp;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TLS Termination</a:t>
            </a:r>
            <a:r>
              <a:rPr/>
              <a:t>: Handled entirely by </a:t>
            </a:r>
            <a:r>
              <a:rPr b="1"/>
              <a:t>HAProxy</a:t>
            </a:r>
            <a:r>
              <a:rPr/>
              <a:t>, which routes HTTPS traffic to the internal server.</a:t>
            </a:r>
          </a:p>
          <a:p>
            <a:pPr lvl="0"/>
            <a:r>
              <a:rPr b="1"/>
              <a:t>Caddy</a:t>
            </a:r>
            <a:r>
              <a:rPr/>
              <a:t>: Now redundant. It can be </a:t>
            </a:r>
            <a:r>
              <a:rPr b="1"/>
              <a:t>removed</a:t>
            </a:r>
            <a:r>
              <a:rPr/>
              <a:t> from the project.</a:t>
            </a:r>
          </a:p>
          <a:p>
            <a:pPr lvl="0"/>
            <a:r>
              <a:rPr b="1"/>
              <a:t>Subpath routing</a:t>
            </a:r>
            <a:r>
              <a:rPr/>
              <a:t>: Each service is accessible through a distinct subpath on the main domain (</a:t>
            </a:r>
            <a:r>
              <a:rPr>
                <a:latin typeface="Courier"/>
              </a:rPr>
              <a:t>/n8n</a:t>
            </a:r>
            <a:r>
              <a:rPr/>
              <a:t>, </a:t>
            </a:r>
            <a:r>
              <a:rPr>
                <a:latin typeface="Courier"/>
              </a:rPr>
              <a:t>/flowise</a:t>
            </a:r>
            <a:r>
              <a:rPr/>
              <a:t>, etc.).</a:t>
            </a:r>
          </a:p>
          <a:p>
            <a:pPr lvl="0"/>
            <a:r>
              <a:rPr b="1"/>
              <a:t>Ports</a:t>
            </a:r>
            <a:r>
              <a:rPr/>
              <a:t>: All services run on </a:t>
            </a:r>
            <a:r>
              <a:rPr>
                <a:latin typeface="Courier"/>
              </a:rPr>
              <a:t>localhost</a:t>
            </a:r>
            <a:r>
              <a:rPr/>
              <a:t> and are </a:t>
            </a:r>
            <a:r>
              <a:rPr b="1"/>
              <a:t>not exposed</a:t>
            </a:r>
            <a:r>
              <a:rPr/>
              <a:t> to the internet directly. HAProxy maps external HTTPS paths to internal Docker 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🔁 Deployment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All services are orchestrated with </a:t>
            </a:r>
            <a:r>
              <a:rPr b="1"/>
              <a:t>Docker Compose</a:t>
            </a:r>
          </a:p>
          <a:p>
            <a:pPr lvl="0"/>
            <a:r>
              <a:rPr/>
              <a:t>Environment configuration is managed via a single </a:t>
            </a:r>
            <a:r>
              <a:rPr b="1">
                <a:latin typeface="Courier"/>
              </a:rPr>
              <a:t>.env</a:t>
            </a:r>
            <a:r>
              <a:rPr/>
              <a:t> file</a:t>
            </a:r>
          </a:p>
          <a:p>
            <a:pPr lvl="0"/>
            <a:r>
              <a:rPr/>
              <a:t>The full stack is started via a custom </a:t>
            </a:r>
            <a:r>
              <a:rPr b="1"/>
              <a:t>Python script (</a:t>
            </a:r>
            <a:r>
              <a:rPr b="1">
                <a:latin typeface="Courier"/>
              </a:rPr>
              <a:t>start_services.py</a:t>
            </a:r>
            <a:r>
              <a:rPr b="1"/>
              <a:t>)</a:t>
            </a:r>
          </a:p>
          <a:p>
            <a:pPr lvl="0"/>
            <a:r>
              <a:rPr/>
              <a:t>HAProxy is configured </a:t>
            </a:r>
            <a:r>
              <a:rPr b="1"/>
              <a:t>externally</a:t>
            </a:r>
            <a:r>
              <a:rPr/>
              <a:t> by Tommy and does not require modification on the server itself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📦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 working </a:t>
            </a:r>
            <a:r>
              <a:rPr>
                <a:latin typeface="Courier"/>
              </a:rPr>
              <a:t>.env</a:t>
            </a:r>
            <a:r>
              <a:rPr/>
              <a:t> file aligned with the domain and routing logic</a:t>
            </a:r>
          </a:p>
          <a:p>
            <a:pPr lvl="0" indent="-257175" marL="257175">
              <a:buAutoNum type="arabicPeriod"/>
            </a:pPr>
            <a:r>
              <a:rPr/>
              <a:t>A functioning </a:t>
            </a:r>
            <a:r>
              <a:rPr>
                <a:latin typeface="Courier"/>
              </a:rPr>
              <a:t>docker-compose.yml</a:t>
            </a:r>
            <a:r>
              <a:rPr/>
              <a:t> for all services</a:t>
            </a:r>
          </a:p>
          <a:p>
            <a:pPr lvl="0" indent="-257175" marL="257175">
              <a:buAutoNum type="arabicPeriod"/>
            </a:pPr>
            <a:r>
              <a:rPr/>
              <a:t>Clean server environment with unnecessary Docker containers and Caddy removed</a:t>
            </a:r>
          </a:p>
          <a:p>
            <a:pPr lvl="0" indent="-257175" marL="257175">
              <a:buAutoNum type="arabicPeriod"/>
            </a:pPr>
            <a:r>
              <a:rPr/>
              <a:t>Verified external access via </a:t>
            </a:r>
            <a:r>
              <a:rPr>
                <a:hlinkClick r:id="rId2"/>
                <a:latin typeface="Courier"/>
              </a:rPr>
              <a:t>https://aisandbox1.ixworx.nl/&lt;service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🚦Next Step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/>
                <a:gridCol w="2768600"/>
                <a:gridCol w="3352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Public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Server IP &amp;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Comment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2"/>
                          <a:latin typeface="Courier"/>
                        </a:rPr>
                        <a:t>https://aisandbox1.ixworx.nl/n8n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95.99.112.224:5678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n8n service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3"/>
                          <a:latin typeface="Courier"/>
                        </a:rPr>
                        <a:t>https://aisandbox1.ixworx.nl/openwebui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95.99.112.224:3000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WebUI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4"/>
                          <a:latin typeface="Courier"/>
                        </a:rPr>
                        <a:t>https://aisandbox1.ixworx.nl/flowise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95.99.112.224:3001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Flowise service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5"/>
                          <a:latin typeface="Courier"/>
                        </a:rPr>
                        <a:t>https://aisandbox1.ixworx.nl/langfuse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95.99.112.224:3002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Langfuse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6"/>
                          <a:latin typeface="Courier"/>
                        </a:rPr>
                        <a:t>https://aisandbox1.ixworx.nl/ollama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95.99.112.224:11434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Ollama API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7"/>
                          <a:latin typeface="Courier"/>
                        </a:rPr>
                        <a:t>https://aisandbox1.ixworx.nl/supabase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95.99.112.224:8000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Supabase API Gateway (Kong)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hlinkClick r:id="rId8"/>
                          <a:latin typeface="Courier"/>
                        </a:rPr>
                        <a:t>https://aisandbox1.ixworx.nl/searxng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95.99.112.224:8080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SearxNG search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A.I Tools</dc:title>
  <dc:creator/>
  <cp:keywords/>
  <dcterms:created xsi:type="dcterms:W3CDTF">2025-05-04T19:24:30Z</dcterms:created>
  <dcterms:modified xsi:type="dcterms:W3CDTF">2025-05-04T19:24:30Z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sl">
    <vt:lpwstr>../_bib/citethemright10th.csl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modulecode">
    <vt:lpwstr/>
  </property>
  <property fmtid="{D5CDD505-2E9C-101B-9397-08002B2CF9AE}" pid="10" name="toc-title">
    <vt:lpwstr>Table of contents</vt:lpwstr>
  </property>
</Properties>
</file>