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project lays the technical foundation for responsible student-AI interaction. It reduces reliance on cloud services and enables advanced, privacy-safe research workflows. With a small investment, we can turn this into a standard part of classroom education.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setup is about lowering the threshold for student experimentation. We now have a local cloud, open AI tools, and a Linux-based desktop system under one roof. With testing and refinement, this becomes a plug-and-play environment for future student-driven supply chain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about making research replicable, auditable, and extensible. With this setup, students and researchers can package their work in a form that others can immediately reuse or rerun. It’s a key step toward making our lab academically credible and open-source 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project is about critical thinking. We’re not selling AI — we’re building fluency in when and how to use it. These workshops teach students to confront the gap between theoretical AI performance and actual system behavior. That’s where deep learning happens — and where trust is earned.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call to shift from theory to empowerment. Students thrive when given working tools and mentorship. The current model is burning energy on trying to teach what can’t be learned in a crash course. Instead, let’s supercharge them — and learn from what breaks.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SupplyLens brings together sustainability, transparency, and AI to address a real need: supply chain visibility. After a difficult first iteration, this new approach is grounded, collaborative, and well-scoped. With a small budget and a bit of trust, we can show fast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initiative keeps us ahead of the curve in research tech. While not production-ready, these experimental tools offer a glimpse into how AI might eventually support fully automated or guided scientific inquiry. We should test now — and decide where to engage deeper.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ClearRoots bridges regulatory pressure with practical tech. It empowers both sides of the supply chain with credible documentation — not token checklists. We’re ready to move, and we’re aligned with real partners. What we need now is momentum and backing.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ClearPaper translates EU regulation into usable formats. It reduces ambiguity and levels the playing field. Without shared templates, even honest actors are at risk of non-compliance. This project builds trust into the documentation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s://github.com/Value-Chain-Hackers/SupplyLens" TargetMode="External" /><Relationship Id="rId4" Type="http://schemas.openxmlformats.org/officeDocument/2006/relationships/hyperlink" Target="https://rpubs.com/kamitor/Supplylens23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aipotheosis-labs/aci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thomas-dik-2538392b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VCH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6. SupplyLens (formerly Knopenkoning)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Visualize complex supply chains using a combination of AI, ESG data, and graph technology.</a:t>
            </a:r>
          </a:p>
          <a:p>
            <a:pPr lvl="0" indent="0" marL="0">
              <a:buNone/>
            </a:pPr>
            <a:r>
              <a:rPr/>
              <a:t>Why:</a:t>
            </a:r>
            <a:br/>
            <a:r>
              <a:rPr/>
              <a:t>- Supports CSRD/CSDDD compliance</a:t>
            </a:r>
            <a:br/>
            <a:r>
              <a:rPr/>
              <a:t>- Enables risk mapping, transparency, and actionable insights</a:t>
            </a:r>
            <a:br/>
            <a:r>
              <a:rPr/>
              <a:t>- Real use for real complexity</a:t>
            </a:r>
          </a:p>
          <a:p>
            <a:pPr lvl="0" indent="0" marL="0">
              <a:buNone/>
            </a:pPr>
            <a:r>
              <a:rPr/>
              <a:t>Why Now:</a:t>
            </a:r>
            <a:br/>
            <a:r>
              <a:rPr/>
              <a:t>- Lessons learned from previous attempt (Sebastien encounter)</a:t>
            </a:r>
            <a:br/>
            <a:r>
              <a:rPr/>
              <a:t>- Renewed clarity, realism, and enthusiasm</a:t>
            </a:r>
            <a:br/>
            <a:r>
              <a:rPr/>
              <a:t>- Ongoing interest from the AI community to contribute</a:t>
            </a:r>
            <a:br/>
            <a:r>
              <a:rPr/>
              <a:t>- Chris has developed a new, feasible approach</a:t>
            </a:r>
          </a:p>
          <a:p>
            <a:pPr lvl="0" indent="0" marL="0">
              <a:buNone/>
            </a:pPr>
            <a:r>
              <a:rPr/>
              <a:t>Accomplished: - New direction and architecture defined</a:t>
            </a:r>
            <a:br/>
            <a:r>
              <a:rPr/>
              <a:t>- GitHub + live demo prepared: - </a:t>
            </a:r>
            <a:r>
              <a:rPr>
                <a:hlinkClick r:id="rId3"/>
              </a:rPr>
              <a:t>GitHub</a:t>
            </a:r>
            <a:br/>
            <a:r>
              <a:rPr/>
              <a:t>- </a:t>
            </a:r>
            <a:r>
              <a:rPr>
                <a:hlinkClick r:id="rId4"/>
              </a:rPr>
              <a:t>Demo</a:t>
            </a:r>
          </a:p>
          <a:p>
            <a:pPr lvl="0" indent="0" marL="0">
              <a:buNone/>
            </a:pPr>
            <a:r>
              <a:rPr/>
              <a:t>Next Steps: - Greenlight to begin ideation</a:t>
            </a:r>
            <a:br/>
            <a:r>
              <a:rPr/>
              <a:t>- Allocation of focused working hours</a:t>
            </a:r>
            <a:br/>
            <a:r>
              <a:rPr/>
              <a:t>- Approval to form a dedicated Scrum team</a:t>
            </a:r>
          </a:p>
          <a:p>
            <a:pPr lvl="0" indent="0" marL="0">
              <a:buNone/>
            </a:pPr>
            <a:r>
              <a:rPr/>
              <a:t>Help Needed: - Permission to proceed and bring in trusted external contributors (free) - Split this off from Value Chain Hackers as it’s own initiative, with a kvk, domain etc. - Minimal prototype budget (&lt; €5K) for infrastructure and testing</a:t>
            </a:r>
            <a:br/>
            <a:r>
              <a:rPr/>
              <a:t>- Space to experiment and iterate with a core team, allow chris to work with externals.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7. Experimental Tool Testing – AI Scientist, Far.AI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Explore emerging AI tools that support scientific workflows — from multi-step reasoning to automated experimentation.</a:t>
            </a:r>
          </a:p>
          <a:p>
            <a:pPr lvl="0" indent="0" marL="0">
              <a:buNone/>
            </a:pPr>
            <a:r>
              <a:rPr/>
              <a:t>Why:</a:t>
            </a:r>
            <a:br/>
            <a:r>
              <a:rPr/>
              <a:t>- Keep Windesheim connected to the frontier of AI development</a:t>
            </a:r>
            <a:br/>
            <a:r>
              <a:rPr/>
              <a:t>- Investigate tools that can:</a:t>
            </a:r>
            <a:br/>
            <a:r>
              <a:rPr/>
              <a:t>- Automate cyber attack simulation</a:t>
            </a:r>
            <a:br/>
            <a:r>
              <a:rPr/>
              <a:t>- Assist in generating PhD-level research</a:t>
            </a:r>
            <a:br/>
            <a:r>
              <a:rPr/>
              <a:t>- Handle complex multi-step processing</a:t>
            </a:r>
            <a:br/>
            <a:r>
              <a:rPr/>
              <a:t>These tools could reshape the way academic research is conducted.</a:t>
            </a:r>
          </a:p>
          <a:p>
            <a:pPr lvl="0" indent="0" marL="0">
              <a:buNone/>
            </a:pPr>
            <a:r>
              <a:rPr/>
              <a:t>Accomplished: - Reviewed AI Scientist and Far.AI projects</a:t>
            </a:r>
            <a:br/>
            <a:r>
              <a:rPr/>
              <a:t>- Identified promising capabilities and applications</a:t>
            </a:r>
            <a:br/>
            <a:r>
              <a:rPr/>
              <a:t>- Repository bookmarked:</a:t>
            </a:r>
            <a:br/>
            <a:r>
              <a:rPr/>
              <a:t>- </a:t>
            </a:r>
            <a:r>
              <a:rPr>
                <a:hlinkClick r:id="rId3"/>
              </a:rPr>
              <a:t>GitHub – AI Scientist (aci)</a:t>
            </a:r>
          </a:p>
          <a:p>
            <a:pPr lvl="0" indent="0" marL="0">
              <a:buNone/>
            </a:pPr>
            <a:r>
              <a:rPr/>
              <a:t>Next Steps: - Actively test 3 tools to evaluate research potential</a:t>
            </a:r>
            <a:br/>
            <a:r>
              <a:rPr/>
              <a:t>- Identify barriers and integration opportunities</a:t>
            </a:r>
          </a:p>
          <a:p>
            <a:pPr lvl="0" indent="0" marL="0">
              <a:buNone/>
            </a:pPr>
            <a:r>
              <a:rPr/>
              <a:t>Help Needed: - Token budget required to run and evaluate these tools properly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8. Project Proposal – ClearRoots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Build a digital platform to help smallholder cooperatives and EU SME importers comply with EU sustainability laws (CSRD, CSDDD, EUDR).</a:t>
            </a:r>
          </a:p>
          <a:p>
            <a:pPr lvl="0" indent="0" marL="0">
              <a:buNone/>
            </a:pPr>
            <a:r>
              <a:rPr/>
              <a:t>How It Works: - Cooperatives enter data via a multilingual, offline-capable mobile app</a:t>
            </a:r>
            <a:br/>
            <a:r>
              <a:rPr/>
              <a:t>- Data is time-stamped and stored on AgUnity’s blockchain for traceability</a:t>
            </a:r>
            <a:br/>
            <a:r>
              <a:rPr/>
              <a:t>- System guides users through EU-aligned documentation workflows</a:t>
            </a:r>
            <a:br/>
            <a:r>
              <a:rPr/>
              <a:t>- Importers receive ready-to-submit compliance dossiers for each shipment</a:t>
            </a:r>
          </a:p>
          <a:p>
            <a:pPr lvl="0" indent="0" marL="0">
              <a:buNone/>
            </a:pPr>
            <a:r>
              <a:rPr/>
              <a:t>Why It Matters: - EU rules now require sustainability documentation that smallholders can’t easily produce</a:t>
            </a:r>
            <a:br/>
            <a:r>
              <a:rPr/>
              <a:t>- Importers lack practical tools to meet compliance requirements</a:t>
            </a:r>
            <a:br/>
            <a:r>
              <a:rPr/>
              <a:t>- This platform enables both sides to comply — without exclusion or greenwashing</a:t>
            </a:r>
          </a:p>
          <a:p>
            <a:pPr lvl="0" indent="0" marL="0">
              <a:buNone/>
            </a:pPr>
            <a:r>
              <a:rPr/>
              <a:t>Current Status: - Drafted core logic, roles, and compliance flow</a:t>
            </a:r>
            <a:br/>
            <a:r>
              <a:rPr/>
              <a:t>- Identified pilot framework and documentation logic</a:t>
            </a:r>
            <a:br/>
            <a:r>
              <a:rPr/>
              <a:t>- Initial partners: AgUnity, Windesheim, SCF NICE</a:t>
            </a:r>
            <a:br/>
            <a:r>
              <a:rPr/>
              <a:t>- First pitch deck and 1-pager created</a:t>
            </a:r>
          </a:p>
          <a:p>
            <a:pPr lvl="0" indent="0" marL="0">
              <a:buNone/>
            </a:pPr>
            <a:r>
              <a:rPr/>
              <a:t>Help Needed: - Funding or co-development support to move into implementation</a:t>
            </a:r>
            <a:br/>
            <a:r>
              <a:rPr/>
              <a:t>- Support turning this into a grant proposal</a:t>
            </a:r>
            <a:br/>
            <a:r>
              <a:rPr/>
              <a:t>- A grant writer or strategic partner to help secure next steps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9. Project Proposal – ClearPaper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Create practical, standardized templates to help cooperatives, importers, and other actors comply with EU sustainability laws (CSRD, CSDDD, EUDR).</a:t>
            </a:r>
          </a:p>
          <a:p>
            <a:pPr lvl="0" indent="0" marL="0">
              <a:buNone/>
            </a:pPr>
            <a:r>
              <a:rPr/>
              <a:t>How It Works: Each template would: - Be directly linked to specific EU legal clauses</a:t>
            </a:r>
            <a:br/>
            <a:r>
              <a:rPr/>
              <a:t>- Come in Word, LaTeX, and JSON formats</a:t>
            </a:r>
            <a:br/>
            <a:r>
              <a:rPr/>
              <a:t>- Adapt to national implementations and local languages</a:t>
            </a:r>
            <a:br/>
            <a:r>
              <a:rPr/>
              <a:t>- Optionally integrate with tools like AgUnity for semi-automated input</a:t>
            </a:r>
          </a:p>
          <a:p>
            <a:pPr lvl="0" indent="0" marL="0">
              <a:buNone/>
            </a:pPr>
            <a:r>
              <a:rPr/>
              <a:t>Why It Matters: - There’s no common definition of what “compliant documentation” looks like</a:t>
            </a:r>
            <a:br/>
            <a:r>
              <a:rPr/>
              <a:t>- This creates risk for importers and barriers for smallholders</a:t>
            </a:r>
            <a:br/>
            <a:r>
              <a:rPr/>
              <a:t>- ClearPaper provides a transparent, usable foundation for scalable compliance</a:t>
            </a:r>
          </a:p>
          <a:p>
            <a:pPr lvl="0" indent="0" marL="0">
              <a:buNone/>
            </a:pPr>
            <a:r>
              <a:rPr/>
              <a:t>Current Status: - Begun legal mapping and validation discussions with Windesheim and SCF NICE</a:t>
            </a:r>
          </a:p>
          <a:p>
            <a:pPr lvl="0" indent="0" marL="0">
              <a:buNone/>
            </a:pPr>
            <a:r>
              <a:rPr/>
              <a:t>Help Needed: - Collect feedback to shape a strong grant proposal</a:t>
            </a:r>
            <a:br/>
            <a:r>
              <a:rPr/>
              <a:t>- Turn this into a fundable project — give us a grant writer!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10. Key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Thomas Dik</a:t>
            </a:r>
            <a:r>
              <a:rPr/>
              <a:t> – AI tooling and cloud architecture</a:t>
            </a:r>
            <a:br/>
          </a:p>
          <a:p>
            <a:pPr lvl="0"/>
            <a:r>
              <a:rPr/>
              <a:t>Ronald de Boer – Business Intelligence, Power BI integration</a:t>
            </a:r>
            <a:br/>
          </a:p>
          <a:p>
            <a:pPr lvl="0"/>
            <a:r>
              <a:rPr/>
              <a:t>Luka Westgeest – SCF, ClearRoots &amp; ClearPaper</a:t>
            </a:r>
            <a:br/>
          </a:p>
          <a:p>
            <a:pPr lvl="0"/>
            <a:r>
              <a:rPr/>
              <a:t>Stefan Barrett (AG-Unity CTO) – Document processing logic</a:t>
            </a:r>
            <a:br/>
          </a:p>
          <a:p>
            <a:pPr lvl="0"/>
            <a:r>
              <a:rPr/>
              <a:t>Iivo Salmi &amp; Raul Raus – Trusted EU infrastructure research - Finland.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Current Workstreams and Collaborations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VCH Infrastructure (LLM for Students)</a:t>
            </a:r>
            <a:br/>
          </a:p>
          <a:p>
            <a:pPr lvl="0" indent="-257175" marL="257175">
              <a:buAutoNum type="arabicPeriod"/>
            </a:pPr>
            <a:r>
              <a:rPr/>
              <a:t>VCH Infrastructure (General Tooling)</a:t>
            </a:r>
            <a:br/>
          </a:p>
          <a:p>
            <a:pPr lvl="0" indent="-257175" marL="257175">
              <a:buAutoNum type="arabicPeriod"/>
            </a:pPr>
            <a:r>
              <a:rPr/>
              <a:t>VCH Infrastructure (Reproducible Research)</a:t>
            </a:r>
            <a:br/>
          </a:p>
          <a:p>
            <a:pPr lvl="0" indent="-257175" marL="257175">
              <a:buAutoNum type="arabicPeriod"/>
            </a:pPr>
            <a:r>
              <a:rPr/>
              <a:t>Practical AI Use Cases &amp; Workshops</a:t>
            </a:r>
            <a:br/>
          </a:p>
          <a:p>
            <a:pPr lvl="0" indent="-257175" marL="257175">
              <a:buAutoNum type="arabicPeriod"/>
            </a:pPr>
            <a:r>
              <a:rPr/>
              <a:t>AI-Supported Student Projects</a:t>
            </a:r>
            <a:br/>
          </a:p>
          <a:p>
            <a:pPr lvl="0" indent="-257175" marL="257175">
              <a:buAutoNum type="arabicPeriod"/>
            </a:pPr>
            <a:r>
              <a:rPr/>
              <a:t>SupplyLens (formerly Knopenkoning)</a:t>
            </a:r>
            <a:br/>
          </a:p>
          <a:p>
            <a:pPr lvl="0" indent="-257175" marL="257175">
              <a:buAutoNum type="arabicPeriod"/>
            </a:pPr>
            <a:r>
              <a:rPr/>
              <a:t>Experimental Tool Testing (AI Scientist, Far.AI)</a:t>
            </a:r>
            <a:br/>
          </a:p>
          <a:p>
            <a:pPr lvl="0" indent="-257175" marL="257175">
              <a:buAutoNum type="arabicPeriod"/>
            </a:pPr>
            <a:r>
              <a:rPr/>
              <a:t>ClearRoots (SCF NICE Project)</a:t>
            </a:r>
            <a:br/>
          </a:p>
          <a:p>
            <a:pPr lvl="0" indent="-257175" marL="257175">
              <a:buAutoNum type="arabicPeriod"/>
            </a:pPr>
            <a:r>
              <a:rPr/>
              <a:t>ClearPaper (SCF NICE Proposal)</a:t>
            </a:r>
            <a:br/>
          </a:p>
          <a:p>
            <a:pPr lvl="0" indent="-257175" marL="257175">
              <a:buAutoNum type="arabicPeriod"/>
            </a:pPr>
            <a:r>
              <a:rPr/>
              <a:t>Key Collaborations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VCH Infrastructure – LLM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Enable students to use local LLMs for assignments, feedback, and learning.</a:t>
            </a:r>
          </a:p>
          <a:p>
            <a:pPr lvl="0" indent="0" marL="0">
              <a:buNone/>
            </a:pPr>
            <a:r>
              <a:rPr/>
              <a:t>Why: A local LLM stack lets students perform advanced supply chain research securely and independently, using real data without relying on external cloud services.</a:t>
            </a:r>
          </a:p>
          <a:p>
            <a:pPr lvl="0" indent="0" marL="0">
              <a:buNone/>
            </a:pPr>
            <a:r>
              <a:rPr/>
              <a:t>Accomplished: - Fully running OpenWebUI-based LLM environment</a:t>
            </a:r>
            <a:br/>
            <a:r>
              <a:rPr/>
              <a:t>- Hosted on our own local-controlled server</a:t>
            </a:r>
            <a:br/>
            <a:r>
              <a:rPr/>
              <a:t>- Integrated tools: Qdrant, n8n, pgvector, dashboards</a:t>
            </a:r>
          </a:p>
          <a:p>
            <a:pPr lvl="0" indent="0" marL="0">
              <a:buNone/>
            </a:pPr>
            <a:r>
              <a:rPr/>
              <a:t>Now Possible: We can create automated flows with memory.</a:t>
            </a:r>
          </a:p>
          <a:p>
            <a:pPr lvl="0" indent="0" marL="0">
              <a:buNone/>
            </a:pPr>
            <a:r>
              <a:rPr/>
              <a:t>Next Steps: - Broader student adoption</a:t>
            </a:r>
            <a:br/>
            <a:r>
              <a:rPr/>
              <a:t>- Classroom integration</a:t>
            </a:r>
            <a:br/>
            <a:r>
              <a:rPr/>
              <a:t>- Develop real use cases</a:t>
            </a:r>
          </a:p>
          <a:p>
            <a:pPr lvl="0" indent="0" marL="0">
              <a:buNone/>
            </a:pPr>
            <a:r>
              <a:rPr/>
              <a:t>Help Needed: - Budget for TOKENS so we can run large models</a:t>
            </a:r>
            <a:br/>
            <a:r>
              <a:rPr/>
              <a:t>- Current costs are being covered personally</a:t>
            </a:r>
            <a:br/>
            <a:r>
              <a:rPr/>
              <a:t>- Time allocation is needed to maintain and grow the stack</a:t>
            </a:r>
            <a:br/>
            <a:r>
              <a:rPr/>
              <a:t>- Confirmation that this is a supported, strategic direction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 VCH Infrastructure – General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Provide infrastructure with built-in tools so students can quickly ideate and prototype.</a:t>
            </a:r>
          </a:p>
          <a:p>
            <a:pPr lvl="0" indent="0" marL="0">
              <a:buNone/>
            </a:pPr>
            <a:r>
              <a:rPr/>
              <a:t>Why: A seamless environment helps students move from ideas to experiments without technical barriers.</a:t>
            </a:r>
          </a:p>
          <a:p>
            <a:pPr lvl="0" indent="0" marL="0">
              <a:buNone/>
            </a:pPr>
            <a:r>
              <a:rPr/>
              <a:t>Accomplished: - AI stack fully deployed</a:t>
            </a:r>
            <a:br/>
            <a:r>
              <a:rPr/>
              <a:t>- Nextcloud environment live</a:t>
            </a:r>
            <a:br/>
            <a:r>
              <a:rPr/>
              <a:t>- DAT Linux system in full testing</a:t>
            </a:r>
          </a:p>
          <a:p>
            <a:pPr lvl="0" indent="0" marL="0">
              <a:buNone/>
            </a:pPr>
            <a:r>
              <a:rPr/>
              <a:t>Next Steps: - Integrate AI tools more tightly with the DAT Linux OS</a:t>
            </a:r>
            <a:br/>
            <a:r>
              <a:rPr/>
              <a:t>- Enable AI-enhanced features inside Nextcloud</a:t>
            </a:r>
            <a:br/>
            <a:r>
              <a:rPr/>
              <a:t>- Launch a Nextcloud-based documentation server</a:t>
            </a:r>
          </a:p>
          <a:p>
            <a:pPr lvl="0" indent="0" marL="0">
              <a:buNone/>
            </a:pPr>
            <a:r>
              <a:rPr/>
              <a:t>Help Needed: - Hands-on testing of all tools and automations</a:t>
            </a:r>
            <a:br/>
            <a:r>
              <a:rPr/>
              <a:t>- Feedback on what’s missing or broken</a:t>
            </a:r>
            <a:br/>
            <a:r>
              <a:rPr/>
              <a:t>- I need </a:t>
            </a:r>
            <a:r>
              <a:rPr i="1"/>
              <a:t>hours</a:t>
            </a:r>
            <a:r>
              <a:rPr/>
              <a:t> to improve reliability</a:t>
            </a:r>
            <a:br/>
            <a:r>
              <a:rPr/>
              <a:t>- I need support to validate that this infrastructure path makes sense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3. VCH Infrastructure – Reproducible Research (incl. DAT 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Enable researchers to build, test, and share repeatable experiments — including data, code, and results.</a:t>
            </a:r>
          </a:p>
          <a:p>
            <a:pPr lvl="0" indent="0" marL="0">
              <a:buNone/>
            </a:pPr>
            <a:r>
              <a:rPr/>
              <a:t>Why: This supports frictionless academic collaboration:</a:t>
            </a:r>
            <a:br/>
            <a:r>
              <a:rPr/>
              <a:t>- Reproduce prior research</a:t>
            </a:r>
            <a:br/>
            <a:r>
              <a:rPr/>
              <a:t>- Run simulations</a:t>
            </a:r>
            <a:br/>
            <a:r>
              <a:rPr/>
              <a:t>- Build openly on each other’s work</a:t>
            </a:r>
            <a:br/>
            <a:r>
              <a:rPr/>
              <a:t>AI has narrow, specific uses in research — but reproducibility unlocks real value.</a:t>
            </a:r>
          </a:p>
          <a:p>
            <a:pPr lvl="0" indent="0" marL="0">
              <a:buNone/>
            </a:pPr>
            <a:r>
              <a:rPr/>
              <a:t>Accomplished: - Full stack is deployable using DAT Linux, Docker, and systemd</a:t>
            </a:r>
            <a:br/>
            <a:r>
              <a:rPr/>
              <a:t>- RStudio Server tested and running</a:t>
            </a:r>
          </a:p>
          <a:p>
            <a:pPr lvl="0" indent="0" marL="0">
              <a:buNone/>
            </a:pPr>
            <a:r>
              <a:rPr/>
              <a:t>Next Steps: - Develop integrated research workflows in RStudio</a:t>
            </a:r>
            <a:br/>
            <a:r>
              <a:rPr/>
              <a:t>- Study and apply data stewardship best practices</a:t>
            </a:r>
          </a:p>
          <a:p>
            <a:pPr lvl="0" indent="0" marL="0">
              <a:buNone/>
            </a:pPr>
            <a:r>
              <a:rPr/>
              <a:t>Help Needed: - I need a real past research project to rebuild as a reproducible R workflow</a:t>
            </a:r>
            <a:br/>
            <a:r>
              <a:rPr/>
              <a:t>- I need </a:t>
            </a:r>
            <a:r>
              <a:rPr i="1"/>
              <a:t>hours</a:t>
            </a:r>
            <a:r>
              <a:rPr/>
              <a:t> to prototype and document it properly</a:t>
            </a:r>
            <a:br/>
            <a:r>
              <a:rPr/>
              <a:t>- I need confirmation that this direction aligns with our goals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4. Practical AI Use Cases &amp;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Teach students how to use AI tools effectively, with a focus on real-world limitations.</a:t>
            </a:r>
          </a:p>
          <a:p>
            <a:pPr lvl="0" indent="0" marL="0">
              <a:buNone/>
            </a:pPr>
            <a:r>
              <a:rPr/>
              <a:t>Why:</a:t>
            </a:r>
            <a:br/>
            <a:r>
              <a:rPr/>
              <a:t>AI is massively overhyped. In reality: - It makes frequent mistakes</a:t>
            </a:r>
            <a:br/>
            <a:r>
              <a:rPr/>
              <a:t>- Lacks reasoning and context awareness</a:t>
            </a:r>
            <a:br/>
            <a:r>
              <a:rPr/>
              <a:t>- Struggles with memory, coherence, and truthfulness</a:t>
            </a:r>
            <a:br/>
            <a:r>
              <a:rPr/>
              <a:t>Students must understand how to test, verify, and contain AI — not blindly trust it.</a:t>
            </a:r>
          </a:p>
          <a:p>
            <a:pPr lvl="0" indent="0" marL="0">
              <a:buNone/>
            </a:pPr>
            <a:r>
              <a:rPr/>
              <a:t>Accomplished: - Workshop repository created</a:t>
            </a:r>
            <a:br/>
            <a:r>
              <a:rPr/>
              <a:t>- First sessions completed</a:t>
            </a:r>
            <a:br/>
            <a:r>
              <a:rPr/>
              <a:t>- Practical failures (e.g. Knopenkoning, Inchainge) revealed major AI limitations</a:t>
            </a:r>
          </a:p>
          <a:p>
            <a:pPr lvl="0" indent="0" marL="0">
              <a:buNone/>
            </a:pPr>
            <a:r>
              <a:rPr/>
              <a:t>Next Steps: - Translate IBM-based workshop into applied, real-world format</a:t>
            </a:r>
            <a:br/>
            <a:r>
              <a:rPr/>
              <a:t>- Teach data translation: from models to operational reality</a:t>
            </a:r>
            <a:br/>
            <a:r>
              <a:rPr/>
              <a:t>- Embed these lessons into ongoing workshop series</a:t>
            </a:r>
          </a:p>
          <a:p>
            <a:pPr lvl="0" indent="0" marL="0">
              <a:buNone/>
            </a:pPr>
            <a:r>
              <a:rPr/>
              <a:t>Help Needed: - Manpower: integration engineers, network engineers, workshop co-builders</a:t>
            </a:r>
            <a:br/>
            <a:r>
              <a:rPr/>
              <a:t>- Testers to challenge tools and give feedback</a:t>
            </a:r>
            <a:br/>
            <a:r>
              <a:rPr/>
              <a:t>- Regular, scheduled workshops and hands-on AI meetups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5. AI-Supported Student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Support student-led projects by giving them access to AI tools that just work — instead of expecting them to build or understand AI infrastructure from scratch.</a:t>
            </a:r>
          </a:p>
          <a:p>
            <a:pPr lvl="0" indent="0" marL="0">
              <a:buNone/>
            </a:pPr>
            <a:r>
              <a:rPr/>
              <a:t>Why:</a:t>
            </a:r>
            <a:br/>
            <a:r>
              <a:rPr/>
              <a:t>As Maxime correctly pointed out, most students are not equipped to build models or flows.</a:t>
            </a:r>
            <a:br/>
            <a:r>
              <a:rPr/>
              <a:t>Chris worked with “What he had and what he was working with”, but that doesnt work; Instead, we: - Provide working - End-user faceing tools; not chatbots. - Focus on prompting, saving, processing</a:t>
            </a:r>
            <a:br/>
            <a:r>
              <a:rPr/>
              <a:t>- Teach integration with commercial and internal systems</a:t>
            </a:r>
            <a:br/>
            <a:r>
              <a:rPr/>
              <a:t>This approach boosts their real output — it’s more valuable than sandbox experiments.</a:t>
            </a:r>
          </a:p>
          <a:p>
            <a:pPr lvl="0" indent="0" marL="0">
              <a:buNone/>
            </a:pPr>
            <a:r>
              <a:rPr/>
              <a:t>Accomplished: - Built 2 fully working websites and concepts using AI</a:t>
            </a:r>
            <a:br/>
            <a:r>
              <a:rPr/>
              <a:t>- Far beyond what students could build on their own</a:t>
            </a:r>
            <a:br/>
            <a:r>
              <a:rPr/>
              <a:t>- Proved that AI mentorship unlocks creativity and output</a:t>
            </a:r>
          </a:p>
          <a:p>
            <a:pPr lvl="0" indent="0" marL="0">
              <a:buNone/>
            </a:pPr>
            <a:r>
              <a:rPr/>
              <a:t>Next Steps: - Showcase project results</a:t>
            </a:r>
            <a:br/>
            <a:r>
              <a:rPr/>
              <a:t>- Formalize AI mentorship offerings</a:t>
            </a:r>
            <a:br/>
            <a:r>
              <a:rPr/>
              <a:t>- Identify new student use cases</a:t>
            </a:r>
          </a:p>
          <a:p>
            <a:pPr lvl="0" indent="0" marL="0">
              <a:buNone/>
            </a:pPr>
            <a:r>
              <a:rPr/>
              <a:t>Help Needed: - </a:t>
            </a:r>
            <a:r>
              <a:rPr b="1"/>
              <a:t>Stop</a:t>
            </a:r>
            <a:r>
              <a:rPr/>
              <a:t> restricting expert-student interactions — students need direct support to accelerate</a:t>
            </a:r>
            <a:br/>
            <a:r>
              <a:rPr/>
              <a:t>- </a:t>
            </a:r>
            <a:r>
              <a:rPr b="1"/>
              <a:t>Start</a:t>
            </a:r>
            <a:r>
              <a:rPr/>
              <a:t> giving token budgets so we can run large models when needed</a:t>
            </a:r>
            <a:br/>
            <a:r>
              <a:rPr/>
              <a:t>- </a:t>
            </a:r>
            <a:r>
              <a:rPr b="1"/>
              <a:t>Stop</a:t>
            </a:r>
            <a:r>
              <a:rPr/>
              <a:t> comparing local setups to billion-dollar AI clouds</a:t>
            </a:r>
            <a:br/>
            <a:r>
              <a:rPr/>
              <a:t>- </a:t>
            </a:r>
            <a:r>
              <a:rPr b="1"/>
              <a:t>Start</a:t>
            </a:r>
            <a:r>
              <a:rPr/>
              <a:t> allowing external experts to connect with our lab (e.g. via Discord or open sessions)</a:t>
            </a:r>
            <a:br/>
            <a:r>
              <a:rPr/>
              <a:t>- </a:t>
            </a:r>
            <a:r>
              <a:rPr b="1"/>
              <a:t>Start</a:t>
            </a:r>
            <a:r>
              <a:rPr/>
              <a:t> recognizing Value Chain Hackers as a serious initiative: give it a KvK, a domain, and a mandate</a:t>
            </a:r>
            <a:br/>
            <a:r>
              <a:rPr/>
              <a:t>- </a:t>
            </a:r>
            <a:r>
              <a:rPr b="1"/>
              <a:t>Start</a:t>
            </a:r>
            <a:r>
              <a:rPr/>
              <a:t> giving Chris a dedicated team of IT and business students to build applied AI solutions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VCH overview</dc:title>
  <dc:creator/>
  <cp:keywords/>
  <dcterms:created xsi:type="dcterms:W3CDTF">2025-05-05T15:10:19Z</dcterms:created>
  <dcterms:modified xsi:type="dcterms:W3CDTF">2025-05-05T15:10:19Z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toc-title">
    <vt:lpwstr>Table of contents</vt:lpwstr>
  </property>
</Properties>
</file>