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My Multi-Format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test slide!</a:t>
            </a:r>
          </a:p>
          <a:p>
            <a:pPr lvl="0"/>
            <a:r>
              <a:rPr/>
              <a:t>Works with RevealJS</a:t>
            </a:r>
          </a:p>
          <a:p>
            <a:pPr lvl="0"/>
            <a:r>
              <a:rPr/>
              <a:t>Outputs PDF and PowerPoint too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Multi-Format Slides</dc:title>
  <dc:creator/>
  <cp:keywords/>
  <dcterms:created xsi:type="dcterms:W3CDTF">2025-05-04T19:09:25Z</dcterms:created>
  <dcterms:modified xsi:type="dcterms:W3CDTF">2025-05-04T19:09:25Z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sl">
    <vt:lpwstr>_bib/citethemright10th.csl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modulecode">
    <vt:lpwstr/>
  </property>
  <property fmtid="{D5CDD505-2E9C-101B-9397-08002B2CF9AE}" pid="10" name="toc-title">
    <vt:lpwstr>Table of contents</vt:lpwstr>
  </property>
</Properties>
</file>