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/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" Type="http://schemas.openxmlformats.org/officeDocument/2006/relationships/viewProps" Target="viewProps.xml" /><Relationship Id="rId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2025-05-04T19:02:37Z</dcterms:created>
  <dcterms:modified xsi:type="dcterms:W3CDTF">2025-05-04T19:02:37Z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_bib/citethemright10th.csl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modulecode">
    <vt:lpwstr/>
  </property>
  <property fmtid="{D5CDD505-2E9C-101B-9397-08002B2CF9AE}" pid="10" name="toc-title">
    <vt:lpwstr>Table of contents</vt:lpwstr>
  </property>
</Properties>
</file>