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59"/>
  </p:notesMasterIdLst>
  <p:handoutMasterIdLst>
    <p:handoutMasterId r:id="rId60"/>
  </p:handoutMasterIdLst>
  <p:sldIdLst>
    <p:sldId id="283" r:id="rId35"/>
    <p:sldId id="295" r:id="rId36"/>
    <p:sldId id="290" r:id="rId37"/>
    <p:sldId id="291" r:id="rId38"/>
    <p:sldId id="292" r:id="rId39"/>
    <p:sldId id="293" r:id="rId40"/>
    <p:sldId id="296" r:id="rId41"/>
    <p:sldId id="297" r:id="rId42"/>
    <p:sldId id="298" r:id="rId43"/>
    <p:sldId id="303" r:id="rId44"/>
    <p:sldId id="304" r:id="rId45"/>
    <p:sldId id="305" r:id="rId46"/>
    <p:sldId id="306" r:id="rId47"/>
    <p:sldId id="307" r:id="rId48"/>
    <p:sldId id="308" r:id="rId49"/>
    <p:sldId id="309" r:id="rId50"/>
    <p:sldId id="310" r:id="rId51"/>
    <p:sldId id="299" r:id="rId52"/>
    <p:sldId id="300" r:id="rId53"/>
    <p:sldId id="301" r:id="rId54"/>
    <p:sldId id="302" r:id="rId55"/>
    <p:sldId id="312" r:id="rId56"/>
    <p:sldId id="311" r:id="rId57"/>
    <p:sldId id="257" r:id="rId58"/>
  </p:sldIdLst>
  <p:sldSz cx="12436475" cy="6994525"/>
  <p:notesSz cx="6858000" cy="9144000"/>
  <p:custDataLst>
    <p:tags r:id="rId61"/>
  </p:custDataLst>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概要スライド" id="{73C69594-0ADE-4BE2-8ADD-1BD08A5CD6F4}">
          <p14:sldIdLst>
            <p14:sldId id="283"/>
            <p14:sldId id="295"/>
            <p14:sldId id="290"/>
            <p14:sldId id="291"/>
            <p14:sldId id="292"/>
            <p14:sldId id="293"/>
            <p14:sldId id="296"/>
            <p14:sldId id="297"/>
            <p14:sldId id="298"/>
            <p14:sldId id="303"/>
            <p14:sldId id="304"/>
            <p14:sldId id="305"/>
            <p14:sldId id="306"/>
            <p14:sldId id="307"/>
            <p14:sldId id="308"/>
            <p14:sldId id="309"/>
            <p14:sldId id="310"/>
            <p14:sldId id="299"/>
            <p14:sldId id="300"/>
            <p14:sldId id="301"/>
            <p14:sldId id="302"/>
            <p14:sldId id="312"/>
            <p14:sldId id="311"/>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CDC"/>
    <a:srgbClr val="002050"/>
    <a:srgbClr val="DC3C00"/>
    <a:srgbClr val="0072C6"/>
    <a:srgbClr val="EEEEEE"/>
    <a:srgbClr val="737373"/>
    <a:srgbClr val="333333"/>
    <a:srgbClr val="0078D7"/>
    <a:srgbClr val="3C3C3C"/>
    <a:srgbClr val="D83B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00" autoAdjust="0"/>
    <p:restoredTop sz="73003" autoAdjust="0"/>
  </p:normalViewPr>
  <p:slideViewPr>
    <p:cSldViewPr>
      <p:cViewPr>
        <p:scale>
          <a:sx n="75" d="100"/>
          <a:sy n="75" d="100"/>
        </p:scale>
        <p:origin x="474" y="354"/>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p:scale>
          <a:sx n="100" d="100"/>
          <a:sy n="100" d="100"/>
        </p:scale>
        <p:origin x="1548"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presProps" Target="pres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tags" Target="tags/tag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handoutMaster" Target="handoutMasters/handoutMaster1.xml"/><Relationship Id="rId65"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slide" Target="slides/slide1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notesMaster" Target="notesMasters/notesMaster1.xml"/><Relationship Id="rId67" Type="http://schemas.microsoft.com/office/2015/10/relationships/revisionInfo" Target="revisionInfo.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6/22/2017 1:47 PM</a:t>
            </a:fld>
            <a:endParaRPr lang="ja-JP" dirty="0">
              <a:latin typeface="MS Mincho"/>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ja-JP" sz="400" dirty="0">
                <a:gradFill>
                  <a:gsLst>
                    <a:gs pos="0">
                      <a:schemeClr val="tx1"/>
                    </a:gs>
                    <a:gs pos="100000">
                      <a:schemeClr val="tx1"/>
                    </a:gs>
                  </a:gsLst>
                  <a:lin ang="5400000" scaled="0"/>
                </a:gradFill>
                <a:latin typeface="MS Mincho"/>
                <a:cs typeface="MS Mincho"/>
              </a:rPr>
              <a:t>© 2014 Microsoft Corporat</a:t>
            </a:r>
            <a:r>
              <a:rPr lang="es-US" altLang="ja-JP" sz="400" dirty="0">
                <a:gradFill>
                  <a:gsLst>
                    <a:gs pos="0">
                      <a:schemeClr val="tx1"/>
                    </a:gs>
                    <a:gs pos="100000">
                      <a:schemeClr val="tx1"/>
                    </a:gs>
                  </a:gsLst>
                  <a:lin ang="5400000" scaled="0"/>
                </a:gradFill>
                <a:latin typeface="MS Mincho"/>
                <a:cs typeface="MS Mincho"/>
              </a:rPr>
              <a:t>ion. Al</a:t>
            </a:r>
            <a:r>
              <a:rPr lang="ja-JP" sz="400" dirty="0">
                <a:gradFill>
                  <a:gsLst>
                    <a:gs pos="0">
                      <a:schemeClr val="tx1"/>
                    </a:gs>
                    <a:gs pos="100000">
                      <a:schemeClr val="tx1"/>
                    </a:gs>
                  </a:gsLst>
                  <a:lin ang="5400000" scaled="0"/>
                </a:gradFill>
                <a:latin typeface="MS Mincho"/>
                <a:cs typeface="MS Mincho"/>
              </a:rPr>
              <a:t>l rights reserved.明示、黙示または法律の規定にかかわらず、これらの情報についてマイクロソフトはいかなる責任も負わないものとします。</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ja-JP" dirty="0">
              <a:latin typeface="MS Mincho"/>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4:41.220"/>
    </inkml:context>
    <inkml:brush xml:id="br0">
      <inkml:brushProperty name="width" value="0.07938" units="cm"/>
      <inkml:brushProperty name="height" value="0.07938" units="cm"/>
      <inkml:brushProperty name="color" value="#3165BB"/>
    </inkml:brush>
  </inkml:definitions>
  <inkml:traceGroup>
    <inkml:annotationXML>
      <emma:emma xmlns:emma="http://www.w3.org/2003/04/emma" version="1.0">
        <emma:interpretation id="{AC55C5B2-8B36-467E-8AB0-2E20AE606484}" emma:medium="tactile" emma:mode="ink">
          <msink:context xmlns:msink="http://schemas.microsoft.com/ink/2010/main" type="inkDrawing" rotatedBoundingBox="-1865,1682 17530,-3255 22190,15046 2794,19985" semanticType="underline" shapeName="Other">
            <msink:sourceLink direction="with" ref="{C0D8FCAA-BD44-46DF-82C1-9357A036DBDF}"/>
            <msink:sourceLink direction="with" ref="{CB53FBEB-9A47-4FC6-B624-7F1C121D3FC0}"/>
            <msink:sourceLink direction="with" ref="{1F5B9036-1F24-4904-A5CC-FA5B9B945288}"/>
            <msink:sourceLink direction="with" ref="{9CB105AF-BA64-4DBF-AB17-A34154C87E25}"/>
            <msink:sourceLink direction="with" ref="{816092A8-B9F9-44CE-935F-DED66D83CD09}"/>
          </msink:context>
        </emma:interpretation>
      </emma:emma>
    </inkml:annotationXML>
    <inkml:trace contextRef="#ctx0" brushRef="#br0">2222 1012 3712,'-43'-14'1408,"29"14"-768,14-15-320,0 15 384,-15 0-384,15 0-96,0 0-160,0 0-64,0 0 32,0 0-32,15 0 64,-15 15 160,14-15 128,15 0 64,0 0 96,0 14-96,14-14 0,0 0-96,15 0 32,14 14-128,0-14 32,15 0-96,-1 15 64,15-15-64,0 14 0,29 1 32,-14-1 96,-1-14-64,15 15-64,0-1 0,14-14 32,15 14-32,-29-14 64,29 15 0,14-15 96,-14-15 32,-1 15 32,30 0-64,-15-14 32,-14 14 96,29 14 32,-1-14-65,-28 15 65,14-15-256,15 14-128,-15 1-64,0-1 32,15 1-32,-15-1-32,0-14 32,15 0-32,-15 0 0,14 0 64,30-14 96,-1-1 64,-14 15 32,-14-14 0,0-1 0,14 15 64,-44 0-160,16 0-96,-1 0-32,-14 0 32,-1 0-32,1 0-32,0 0 32,0 0 32,-15 0-96,15-14 0,-1-1 32,1-13 64,-15 13-32,15 1-32,-14-1 160,13 1 32,-13 14-64,-30 0-96,29 0 0,-14 0 32,15 0-32,-16 0 64,1 14-128,15-14 0,-15 0 96,14-14 96,-29 14-128,30 0-32,-15 0 0,-1 0 0,-13 0 0,-15 0 0,14 29 0,1-15 0,-15 15 0,0 0 0,0-15 0,-15 15 0,-13 0 0,28-15 64,-15 1 32,30-15 32,-30 0-160,15 0-32,0 0 96,15-15 32,-44 1 0,58 14-64,0-14 32,-29-1-32,14 15 0,-14 0 0,15 15-96,-15-15 64,0 14 96,-15-14 32,1 14-32,-1 1-64,1-15 32,14 0 32,0 14-32,-14-14 64,-1 0-64,1 0-32,14 0 32,0 0-32,14 0 0,-14 0 0,-14 0 0,0 0 0,14 15-96,0-1 64,-15-14 32,1 0 0,-1 0 64,-13 0 32,-1 0-32,0 0-64,14-14 32,1 14-32,0-15 0,-1 1 0,-14-1 0,1 15 0,-1-14 0,-15 14 0,1 0 0,0 0 0,-15 0-96,15-14 64,-15 14 32,15 0 0,-15-15 0,1 15 64,-1 0-32,-14-14-32,14 14-64,-14-15 32,0 1 32,0-15 64,-15 29-32,15-14 64,-15 14-128,15 0-64,-14 14 64,-15 15-64,14-29 32,0 14 64,1 1 64,-15-15-32,14 14-32,-14-14 32,15 0-32,-1 0 64,1-14 32,-15 14-128,14 0 32,1 0-64,-15 0 0,14 0 64,-14 0 0,14 14-96,-14-14 64,15 15 96,-15-15 32,0 14-128,0-14 32,14 14-64,-14-14 0,0 15 64,0-15 0,0 14-96,0 1 64,0-1-32,0 15-64,0-15 96,0 30 64,0-15 0,0 0 64,0 14-128,-14 0-64,14 0 128,0 15 32,-15 14-96,15 0 32,0-14-64,0 14 0,0-14 0,0 14 0,0-14 0,0 29 0,0 14 64,0 0 64,0-15-96,0 15 0,0 0 32,-14 15 64,14-1-32,0 1-32,0-15-64,0 0-32,0-15 64,0 30 64,-14-1 0,14 1 64,0-15-128,0 0 0,0 14 32,0 29 0,0-14 0,0-14 0,0 28-96,0 0 64,-15 15 32,1-29 64,-1 14-32,15 15-32,-14-29 32,-1 0 32,15 0-32,0 28-32,-14-13-64,14-1-32,0-14 64,-15 29 0,15 0 32,0-1 64,-14-13-32,0 42-32,14-14 32,-15-14 32,1 14-32,-1 0-32,1-14 32,-1 0-32,1 0 0,14-1 0,-14 2 0,-1-16 0,15 15-96,-14 0 64,-1-1 32,15 1 0,0 14 64,-14 0 32,14-14-128,-15 0 32,1 14 64,-15-14 96,15 0-64,-1-1-64,1 1-96,-1-15-32,-13 1 128,28-15 32,-15 14-96,1 15 32,-1-15 0,1-14 0,-1 14 64,1 1 32,0-1 32,-1 0 0,1-14-64,-1 14-64,15 1 32,-14-15-32,14-1 0,0-13 64,-15-1-32,15 1-32,0-15-64,0 14-32,15-28 128,-15 14 32,0 0-96,14 0 32,-14 0 64,0 14 32,0-14-32,15 0-64,-1-14 32,-14 14 32,15 0-32,-15-14-32,14-15 32,-14 0-32,14 0 0,-14-14 64,15 0-96,-15 14 0,29 0-32,-29 29 0,14-29 64,1 15 64,-15-15-32,14 14 64,-14-28-128,14 14 0,1-14 32,-15 0 64,0-15-32,0-14 64,0-14-2336,-43-15-2911,14-29-2209,0 29 3040</inkml:trace>
    <inkml:trace contextRef="#ctx0" brushRef="#br0" timeOffset="3401">2555 16570 8064,'-14'0'3072,"14"0"-1664,-15 14-1632,15-14 512,0 15-256,0-15-32,0 0 32,15 14 32,-1-14-32,15 0-32,0 0 32,14 0 32,1 0 32,13 0 384,1-14 224,14 14 0,-14 0 32,28-15-96,1 15-97,28 15-159,-13-15-64,-1 14-288,28-14 0,16 15-32,13-1 64,1 1-32,0-1 64,14-14 288,0 0 128,29 0-32,0-14 32,15-15 0,14 14 64,14-14-256,1 1-96,-16-1-128,30 14-96,-29 1 96,0-1 0,14 1-32,-14 14 32,0-14 64,0 14 128,-14-15-128,13 15-32,16-14 0,-15-1 64,0 15-96,-15-14 0,1 14 96,57 0 32,-43 0-192,-15 0 0,15 0 32,-29 0 32,0 0-128,15 0 32,-1 0 64,1 0 96,-1-15-224,1 15 0,-1 0 64,15-14 128,-29 0-32,14 14 0,-13-15-32,-16 15-64,-14 0 32,0 0-32,1 0 0,-16 0 64,-28 15-32,29-15 64,0 0-64,0 0 64,-15-15 0,29 15 32,0 0-64,0-14 32,1 14 0,-1-15 32,0 15 0,-29-14 0,1 14 64,-1 0 32,0 14-96,-28-14-96,14 0 0,-15 0-32,15 0 0,14 0 64,-14 0-32,0 0-32,29-14 32,0-15 32,-1 14-32,-13 1-32,13-15 160,1 15 32,-29-1-64,0 1-96,0 14-96,-15 0 32,1 0 32,-30 14 0,15-14 0,-29 15 0,1-15-928,-16-15-416,15 15-3520,29-29-1631,-13-14 1247</inkml:trace>
    <inkml:trace contextRef="#ctx0" brushRef="#br0" timeOffset="-3906">2107 1011 5120,'0'-14'2016,"0"14"-1088,15 14-960,-15-14 384,0 29-224,0-14-32,0 14-96,0 0-96,0-1 64,0 1 64,0 15 128,0-16 64,0 1 32,14 0 0,-14 0 64,0 14-32,0-14 64,15 14-128,-15 1 32,14-1-96,-14 0 0,14 15-96,1 0-64,-15 14 96,14-14 0,1-15 32,-15 15 0,14-1 64,-14-13 96,15 13 64,-15 1 32,14 0 0,-14 14 64,14 0-160,-14 15-32,0-15-128,15 0-96,-15 0 0,0 0-32,14 15 0,-14-15 64,0 0 32,0 1 32,0-16 0,0 1 0,15 14 128,-15-14 160,0 0-32,0 14 31,14 14-31,-14 1 0,0 0-192,15-15-128,-15 14-32,0-14 32,14 1-32,1 13-32,-15-14 32,0 0-32,14 15 0,-14-29 64,-14 14 32,14-14 32,0-1 0,0 30 64,0-15 32,14 0 96,-14 0-96,14 15 32,-14-15-224,0 0-32,15 1 0,-15 13 64,0 1-32,14-15 64,-14 0-64,-14 0-32,14 0 32,0 1-32,-15-1 64,15 0 96,0 0 0,0 0 64,0 0-64,0 15 64,0-15-128,0 0-64,15-14 0,-15 14-32,0 0 0,0 0 64,0 15-96,0-15 0,-15 0 32,15 1 64,0-16-96,-14 15 0,14 1 96,0-1 32,-14 14-32,28 15-64,-14-14 96,0 0 0,14-15-32,-14 14-64,-14-14 96,14 15 0,-14 0-128,14-1-32,-15 1 32,1-15 0,14 0 32,-15 0 0,1 15 0,14-1 64,-15 15 32,1-14 32,14 0-160,0-1 32,14 1 0,-14-1 0,0 1 0,15 0 64,-15-1-32,14 1-32,-14-15-64,15 0 32,-15 0 32,0 0 64,14 15 32,-14 0 32,-14 14-64,14-15 32,0-14 0,0 15 32,0 0-64,0-1 32,0 1-128,0-1-64,14 1 128,-14-29 32,0 14-96,15-14 32,-15 28 0,14-14 0,-28 15 64,28-15 32,-14 15-32,14-15 32,-14 14-64,15 1 64,-15 0-64,14-1 64,-14-14-64,0 15 64,0-15-128,15-14 0,-15 0 32,0-1 0,0 1 0,0 14 64,0 0-32,0-14-32,0 14 96,14 0 0,-14 0-32,0-14 32,15 0-64,-15-15-32,0 29-64,0-14 32,0 0 32,0 14 64,0-29-96,0 15 0,14 0 96,-14-1 32,0 1 32,0-14 64,14 13-96,-14 1 0,0 14-32,15 0-64,-15-14 32,0 0 32,0-1-32,0 1 64,0-15-64,0 15-32,0-14-128,0-1 0,0 15 128,14-1 64,-14 1-96,0 0-32,15-1 32,-15 1 64,14 14 64,-14-14 32,0-15-64,0 1-64,0 13 32,0-13-32,-14 13-96,14 1 64,-15-15-192,15 15-96,0 0 384,0 0 160,0-1-64,15 1-32,-15 0-128,0-15-96,14 15 128,-14 0 32,0-1 0,0 1-64,0-15 32,0 15-32,0-15 0,0 29 64,-14-28-96,14 13-64,0-13 64,0 14 0,0-1 32,0 15 64,0 1-96,0-16 0,0 1 32,0 14 0,0-29 0,0 15 0,0 0-288,0-15-128,-15 44-576,15-15-224,0 15-864,15-15-352,-1-15-2783</inkml:trace>
  </inkml:traceGroup>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7:01.522"/>
    </inkml:context>
    <inkml:brush xml:id="br0">
      <inkml:brushProperty name="width" value="0.07938" units="cm"/>
      <inkml:brushProperty name="height" value="0.07938" units="cm"/>
    </inkml:brush>
  </inkml:definitions>
  <inkml:traceGroup>
    <inkml:annotationXML>
      <emma:emma xmlns:emma="http://www.w3.org/2003/04/emma" version="1.0">
        <emma:interpretation id="{FFAE3F0F-2427-4149-81F6-50DEECA4662C}" emma:medium="tactile" emma:mode="ink">
          <msink:context xmlns:msink="http://schemas.microsoft.com/ink/2010/main" type="inkDrawing" rotatedBoundingBox="8267,12973 14648,12393 14871,14844 8490,15425" hotPoints="14424,13023 14309,15075 8489,14750 8603,12698" semanticType="enclosure" shapeName="Rectangle">
            <msink:sourceLink direction="with" ref="{816092A8-B9F9-44CE-935F-DED66D83CD09}"/>
          </msink:context>
        </emma:interpretation>
      </emma:emma>
    </inkml:annotationXML>
    <inkml:trace contextRef="#ctx0" brushRef="#br0">9496 13105 8320,'-28'0'3168,"14"0"-1728,-16-15-1120,16 15 800,0 0-192,14 0 32,-15 0-65,15 0 1,0 0-480,0 0 320,15 0 128,13 0-96,2 0-64,-2 15-256,16-15-128,-1 0-160,0 14-64,15 1-32,14-1 32,14-14 0,44 15 32,0-1 0,58-14 64,28-14 32,58-1 96,1-14-160,57 0-96,14 1 224,15-1 128,-1 0 64,-13 14 128,-15 1-288,-29 14-96,0 14-64,-28-14 32,-31 15-96,-12-15-64,-30-15 64,-44 1 64,-14 0-64,-42-1 0,-16-28-384,-28 14-128,-14 15-2272,-16-1-928,-14 30-2975</inkml:trace>
    <inkml:trace contextRef="#ctx0" brushRef="#br0" timeOffset="-1065">9208 13236 6400,'0'0'2464,"0"0"-1344,0 0-544,0 0 736,0-15 32,0 15 64,15 0-512,-15 0-128,14 15-449,-14 14 225,0 72 160,0 0 192,-14 57 96,-1 16-160,-14-1-128,15 29-384,-15-15-192,15-28-32,14-15 64,-15-28 0,15-15 0,0-14 32,0-15 32,0-43-1664,-14-1-2720,14-28-1311,-15-43 767</inkml:trace>
    <inkml:trace contextRef="#ctx0" brushRef="#br0" timeOffset="1487">9482 15054 7552,'-29'0'2816,"-14"0"-1536,14 0-448,15 0 928,14 0-384,-15 0-65,15 14-383,0-14-192,0 0-416,0 0 224,29 0 160,0 15 128,0-15 64,28 0-224,16 0 0,-1 0-192,29 14 32,14-14-160,30 14-32,28 15 0,43-14 128,30-1-192,28-14 0,72 0-128,44-29-32,28-14-32,15 0 32,0-1 0,-43-13 32,-15 13-64,-86 15-64,-30 15-1248,-56 28-512,-45 15-4128</inkml:trace>
    <inkml:trace contextRef="#ctx0" brushRef="#br0" timeOffset="570">15212 13004 6016,'-14'14'2272,"14"1"-1216,-14 14-384,14-15 704,0 0 32,-15-14 96,15 30-192,0-16-97,15 15-671,-15 14 224,-15 73 192,-14 28-96,-14 44-32,-15 42-384,-14 2-128,28-2-64,15-28 0,1-43 0,13-14 0,30-45-992,13-42-352,1-29-3519,15-14-1505,-16-45 1728</inkml:trace>
  </inkml:traceGroup>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7:04.364"/>
    </inkml:context>
    <inkml:brush xml:id="br0">
      <inkml:brushProperty name="width" value="0.07938" units="cm"/>
      <inkml:brushProperty name="height" value="0.07938" units="cm"/>
    </inkml:brush>
  </inkml:definitions>
  <inkml:traceGroup>
    <inkml:annotationXML>
      <emma:emma xmlns:emma="http://www.w3.org/2003/04/emma" version="1.0">
        <emma:interpretation id="{816092A8-B9F9-44CE-935F-DED66D83CD09}" emma:medium="tactile" emma:mode="ink">
          <msink:context xmlns:msink="http://schemas.microsoft.com/ink/2010/main" type="writingRegion" rotatedBoundingBox="9350,13228 13413,13075 13469,14573 9407,14726">
            <msink:destinationLink direction="with" ref="{AC55C5B2-8B36-467E-8AB0-2E20AE606484}"/>
            <msink:destinationLink direction="with" ref="{FFAE3F0F-2427-4149-81F6-50DEECA4662C}"/>
          </msink:context>
        </emma:interpretation>
      </emma:emma>
    </inkml:annotationXML>
    <inkml:traceGroup>
      <inkml:annotationXML>
        <emma:emma xmlns:emma="http://www.w3.org/2003/04/emma" version="1.0">
          <emma:interpretation id="{DA977BBC-968C-413B-BCC7-1E9C9725336B}" emma:medium="tactile" emma:mode="ink">
            <msink:context xmlns:msink="http://schemas.microsoft.com/ink/2010/main" type="paragraph" rotatedBoundingBox="9350,13228 13413,13075 13469,14573 9407,14726" alignmentLevel="1"/>
          </emma:interpretation>
        </emma:emma>
      </inkml:annotationXML>
      <inkml:traceGroup>
        <inkml:annotationXML>
          <emma:emma xmlns:emma="http://www.w3.org/2003/04/emma" version="1.0">
            <emma:interpretation id="{3BA169B0-3A03-4944-B4D6-0758C938828B}" emma:medium="tactile" emma:mode="ink">
              <msink:context xmlns:msink="http://schemas.microsoft.com/ink/2010/main" type="line" rotatedBoundingBox="9350,13228 13413,13075 13469,14573 9407,14726"/>
            </emma:interpretation>
          </emma:emma>
        </inkml:annotationXML>
        <inkml:traceGroup>
          <inkml:annotationXML>
            <emma:emma xmlns:emma="http://www.w3.org/2003/04/emma" version="1.0">
              <emma:interpretation id="{C5995922-BAD6-4E1B-9E01-482113E16772}" emma:medium="tactile" emma:mode="ink">
                <msink:context xmlns:msink="http://schemas.microsoft.com/ink/2010/main" type="inkWord" rotatedBoundingBox="9350,13228 13413,13075 13469,14573 9407,14726"/>
              </emma:interpretation>
              <emma:one-of disjunction-type="recognition" id="oneOf0">
                <emma:interpretation id="interp0" emma:lang="en-US" emma:confidence="0">
                  <emma:literal>send</emma:literal>
                </emma:interpretation>
                <emma:interpretation id="interp1" emma:lang="en-US" emma:confidence="0">
                  <emma:literal>Send</emma:literal>
                </emma:interpretation>
                <emma:interpretation id="interp2" emma:lang="en-US" emma:confidence="0">
                  <emma:literal>bend</emma:literal>
                </emma:interpretation>
                <emma:interpretation id="interp3" emma:lang="en-US" emma:confidence="0">
                  <emma:literal>{end</emma:literal>
                </emma:interpretation>
                <emma:interpretation id="interp4" emma:lang="en-US" emma:confidence="0">
                  <emma:literal>spend</emma:literal>
                </emma:interpretation>
              </emma:one-of>
            </emma:emma>
          </inkml:annotationXML>
          <inkml:trace contextRef="#ctx0" brushRef="#br0">10679 13783 8064,'-14'-29'3072,"-1"14"-1664,-13 15-1088,13 0 736,-14 0-512,15 0-128,-15 0-64,0 0 0,-14 0-160,0 15 288,14-1 159,-15 1-255,1-1-64,14 15-64,0-15 0,15 1-64,14 14 32,14 0-64,15-15 0,0 29 32,14-14 32,1 0 96,-1 0 128,15 0-192,-15 14-64,0 15-96,-14-15-96,-14 15 32,-30-1 32,1-13-320,-1-1-64,-28 15 160,0-15 128,-15 0 0,-14 1 0,0-30 32,-15-14 64,29 0 32,1-14 32,28-15-992,0 0-448,43 15-1375,1-30-545,28 1-928</inkml:trace>
          <inkml:trace contextRef="#ctx0" brushRef="#br0" timeOffset="689">11156 14287 6656,'0'-14'2528,"0"14"-1344,-15-15-544,15 15 864,0 0-576,0 0-128,0 15-192,-14-1-32,14 15-288,0 0 32,0 0 32,14 0-1,15 0 33,14-1 288,1 1 192,13-14-96,15-15 0,-14-15-352,0 1-96,0-15-192,-29-14-96,-1-1-160,-13-13-64,-30-1-608,1 15-288,-29-1 224,-15 30 160,-14 14 352,0 14 128,14 15 288,-29 15 192,30 28 224,-16-15 160,30 16 32,0 13 64,43 1-352,0-15-64,29-14 160,28-1 128,16-28-96,28-14 32,0-15-256,14-29-96,1-14-96,-30-1-96,1 15-2176,-44-14-928,0 14-2591</inkml:trace>
          <inkml:trace contextRef="#ctx0" brushRef="#br0" timeOffset="1304">11935 14475 7936,'-14'0'2976,"14"14"-1600,0-14-704,0 0 960,0 15-160,0-15 63,14 14-351,-14 1-160,0-1-576,0 15 0,-14 0 64,0 0-192,-1 14-96,1-14-128,-1-15 0,1 15 64,28-43 288,1-1-32,14-28-224,-1 14-32,1-29-96,15 15-64,-1-15 160,0 1 128,0 13-224,0 15-96,-14 1-160,0 13 32,14 30 32,-28-1-32,14 15 32,14 14 96,-14 0-288,0 15-96,-1 0-288,1-15-32,0 0-672,0-14-224,14-14-3007,-28-30-1985,14 1 2720</inkml:trace>
          <inkml:trace contextRef="#ctx0" brushRef="#br0" timeOffset="2944">13089 14244 5888,'15'-14'2272,"-15"14"-1216,0 0-256,0 0 864,0 0-480,0 0-192,0 0-320,-15 0-96,1 14-320,0-14 128,-1 14 96,1-14 127,-1 0 97,1 0-96,-1 0 0,1 0-192,0 0 0,-15-14-128,14 14 0,-14 0-256,-14 28 0,0-13-32,-1 28 0,16 1 0,-1-1 0,14 0 64,30 1 32,14-16 96,28-13 96,16-1-64,13-28-64,30-1-64,-1-28-96,0 0 224,-14-29 160,15-15 0,-15-14 32,-29 0-224,-14-14-64,0-30-288,-44 1-128,0 29-192,-14-1-128,-14 30 128,-15 28 128,-14 14 32,0 30 128,-1 28-32,-13 44 64,-1 14 32,0 30-32,0 12 320,15 31 128,14-15-64,29 0-64,15-15 128,13-13 64,30-2 0,0-13 32,14-15-64,15-14 32,-15-15-128,14-29-64,1-14-2976,0-14-1279,14 0-1409</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4:50.477"/>
    </inkml:context>
    <inkml:brush xml:id="br0">
      <inkml:brushProperty name="width" value="0.07938" units="cm"/>
      <inkml:brushProperty name="height" value="0.07938" units="cm"/>
      <inkml:brushProperty name="color" value="#3165BB"/>
    </inkml:brush>
  </inkml:definitions>
  <inkml:traceGroup>
    <inkml:annotationXML>
      <emma:emma xmlns:emma="http://www.w3.org/2003/04/emma" version="1.0">
        <emma:interpretation id="{C0D8FCAA-BD44-46DF-82C1-9357A036DBDF}" emma:medium="tactile" emma:mode="ink">
          <msink:context xmlns:msink="http://schemas.microsoft.com/ink/2010/main" type="writingRegion" rotatedBoundingBox="15630,1789 17995,1150 18170,1798 15805,2437">
            <msink:destinationLink direction="with" ref="{AC55C5B2-8B36-467E-8AB0-2E20AE606484}"/>
          </msink:context>
        </emma:interpretation>
      </emma:emma>
    </inkml:annotationXML>
    <inkml:traceGroup>
      <inkml:annotationXML>
        <emma:emma xmlns:emma="http://www.w3.org/2003/04/emma" version="1.0">
          <emma:interpretation id="{4EA71A70-2CEA-4BD6-BB78-644D650D5EBD}" emma:medium="tactile" emma:mode="ink">
            <msink:context xmlns:msink="http://schemas.microsoft.com/ink/2010/main" type="paragraph" rotatedBoundingBox="15630,1789 17995,1150 18170,1798 15805,2437" alignmentLevel="1"/>
          </emma:interpretation>
        </emma:emma>
      </inkml:annotationXML>
      <inkml:traceGroup>
        <inkml:annotationXML>
          <emma:emma xmlns:emma="http://www.w3.org/2003/04/emma" version="1.0">
            <emma:interpretation id="{4FAD2A7E-D781-463B-BE17-826A7CBCE53E}" emma:medium="tactile" emma:mode="ink">
              <msink:context xmlns:msink="http://schemas.microsoft.com/ink/2010/main" type="line" rotatedBoundingBox="15630,1789 17995,1150 18170,1798 15805,2437"/>
            </emma:interpretation>
          </emma:emma>
        </inkml:annotationXML>
        <inkml:traceGroup>
          <inkml:annotationXML>
            <emma:emma xmlns:emma="http://www.w3.org/2003/04/emma" version="1.0">
              <emma:interpretation id="{A113B357-F30D-494B-BC11-829B70758781}" emma:medium="tactile" emma:mode="ink">
                <msink:context xmlns:msink="http://schemas.microsoft.com/ink/2010/main" type="inkWord" rotatedBoundingBox="15708,2076 16095,1972 16135,2120 15748,2224"/>
              </emma:interpretation>
              <emma:one-of disjunction-type="recognition" id="oneOf0">
                <emma:interpretation id="interp0" emma:lang="en-US" emma:confidence="0">
                  <emma:literal>a</emma:literal>
                </emma:interpretation>
                <emma:interpretation id="interp1" emma:lang="en-US" emma:confidence="0">
                  <emma:literal>•</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emma:literal>
                </emma:interpretation>
              </emma:one-of>
            </emma:emma>
          </inkml:annotationXML>
          <inkml:trace contextRef="#ctx0" brushRef="#br0">16454 2225 4480,'-29'0'1664,"14"0"-896,1 0-352,14 15 544,-15-15-192,1 14 0,14-14-128,-14 14-32,14-14-320,14 0 544,0 14 224,1-14-128,14-14 0,14 14-448,0 0-192,15 0-192,0 0 0,-1 0-1344,-13 0-576,-1 14-2240</inkml:trace>
        </inkml:traceGroup>
        <inkml:traceGroup>
          <inkml:annotationXML>
            <emma:emma xmlns:emma="http://www.w3.org/2003/04/emma" version="1.0">
              <emma:interpretation id="{A97530ED-4E21-46C3-BC4C-CE39451E1364}" emma:medium="tactile" emma:mode="ink">
                <msink:context xmlns:msink="http://schemas.microsoft.com/ink/2010/main" type="inkWord" rotatedBoundingBox="16555,1539 17995,1150 18170,1798 16730,2187"/>
              </emma:interpretation>
              <emma:one-of disjunction-type="recognition" id="oneOf1">
                <emma:interpretation id="interp5" emma:lang="en-US" emma:confidence="0">
                  <emma:literal>EX</emma:literal>
                </emma:interpretation>
                <emma:interpretation id="interp6" emma:lang="en-US" emma:confidence="0">
                  <emma:literal>Ex</emma:literal>
                </emma:interpretation>
                <emma:interpretation id="interp7" emma:lang="en-US" emma:confidence="0">
                  <emma:literal>FIX</emma:literal>
                </emma:interpretation>
                <emma:interpretation id="interp8" emma:lang="en-US" emma:confidence="0">
                  <emma:literal>Ent</emma:literal>
                </emma:interpretation>
                <emma:interpretation id="interp9" emma:lang="en-US" emma:confidence="0">
                  <emma:literal>Est</emma:literal>
                </emma:interpretation>
              </emma:one-of>
            </emma:emma>
          </inkml:annotationXML>
          <inkml:trace contextRef="#ctx0" brushRef="#br0" timeOffset="-3084">18358 1546 5120,'0'-14'2016,"0"14"-1088,0 0-608,0 0 640,0 14-160,-15-14 96,15 15-224,0-1-32,0 15-352,15-14 320,-15-1 224,28 15 32,-13 0 64,14 0-257,0 0 1,-1-15-384,16 15-160,-1 14-96,-29 0 32,15 1-1503,-14-1-705,-15 0-2304</inkml:trace>
          <inkml:trace contextRef="#ctx0" brushRef="#br0" timeOffset="-2680">18719 1647 6400,'0'-14'2368,"-15"14"-1280,15 14-1056,0-14 512,-29 15-352,15-15-32,-30 43 32,1-14 96,-29 29-128,14 0-96,-14-1 32,0 1 0,14-15 32,-14 15 64,43-29-2368,29-15-2176,0-28 1248</inkml:trace>
          <inkml:trace contextRef="#ctx0" brushRef="#br0" timeOffset="-1943">17463 1690 4864,'0'-44'1824,"15"44"-960,-15-14-320,-15 14 704,15 0-352,0 0-128,-14 0-160,-1 14 0,1 30-320,0-16 256,-15 30 96,14 0-64,1 0 64,-1-15-224,1 0 0,0 1-128,14-30 64,0 0-480,14-14-224,15 0-3200,-15-14-2368,1-15 2176</inkml:trace>
          <inkml:trace contextRef="#ctx0" brushRef="#br0" timeOffset="-1615">17450 1676 6144,'43'-14'2368,"0"14"-1280,0-15-512,-14 1 736,0 0 32,29-1 128,-15 15-736,-14-14-256,0-1-320,0 15-544,-15 0-224,-14 0-3552</inkml:trace>
          <inkml:trace contextRef="#ctx0" brushRef="#br0" timeOffset="-1267">17868 1618 5888,'0'28'2272,"0"-28"-1216,-15 58-672,15-43 672,0 0-320,-14 13-32,14 1-288,0 14 0,-14 1-256,-1-1 32,1 0 32,-1-14-32,15 14-32,-15-13-1504,15-2-608,0-14-1504</inkml:trace>
          <inkml:trace contextRef="#ctx0" brushRef="#br0" timeOffset="-832">17392 2254 6016,'-43'0'2272,"72"14"-1216,-44-14-320,1 14 768,14-14 128,14 0 160,1 0-448,14 0-161,14 0-671,15-14 32,-1 0 32,1 0-256,-15-1-32,0 15-1024,-14 0-448</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4:53.312"/>
    </inkml:context>
    <inkml:brush xml:id="br0">
      <inkml:brushProperty name="width" value="0.07938" units="cm"/>
      <inkml:brushProperty name="height" value="0.07938" units="cm"/>
      <inkml:brushProperty name="color" value="#3165BB"/>
    </inkml:brush>
  </inkml:definitions>
  <inkml:traceGroup>
    <inkml:annotationXML>
      <emma:emma xmlns:emma="http://www.w3.org/2003/04/emma" version="1.0">
        <emma:interpretation id="{E619D438-F085-4173-9C58-7B31BDFDCA04}" emma:medium="tactile" emma:mode="ink">
          <msink:context xmlns:msink="http://schemas.microsoft.com/ink/2010/main" type="inkDrawing" rotatedBoundingBox="1806,2096 18820,2429 18816,2651 1801,2318" shapeName="Other"/>
        </emma:interpretation>
      </emma:emma>
    </inkml:annotationXML>
    <inkml:trace contextRef="#ctx0" brushRef="#br0">2469 2440 6144,'-14'-14'2272,"14"14"-1216,-15 0-1248,15 0 384,0 0-192,15 0 0,-15 0 0,0 0 0,14 0 0,1 0 0,-1 0 0,-14 0 128,14 0 64,15 14 416,-14-14 224,14 0 128,-1 0 64,1-14-352,15 14-96,-1 0-256,15 0-128,-15-15-96,15 15 0,-1 0-64,1 0-32,0 0 32,14 0-32,0-14 128,15 14 64,-1 0 64,-14-14 0,1 14 64,13 0 31,1-15 33,14 15 0,-15 0-192,1 0-64,0 15-128,-1-1-32,1-14 96,14 14 32,0 1-32,-15-1-64,1-14 96,14 0 64,-14 0 64,14 0 32,14 0 0,-14 0 0,0 0 64,-14 0 32,28 0-160,-14 0-64,15 0 0,-15 15 0,0-15-160,0 0 32,0 14 0,29 0 64,-15-14-32,1 0 64,-15-14 0,14 14 32,15 0 0,-15-14 0,1 14 64,-15 0 32,14-15 32,-14 15 64,0 0-96,15 15-64,-15-15-64,0 0 0,0 0-64,0 14-32,14-14 32,-13-14 32,13 14-32,1 0 64,-15-15-64,43 15-32,-14-14 32,-15 14 32,-14 0 32,1 0 96,-1 0-160,0 14-32,0 1 0,0-15 64,-15 0-96,15 14 0,-14-14 96,14-14 32,14 14-128,1 0 32,-15-15 0,0 15 0,0-14 64,14 14 32,-14 0-32,15 0-64,-15 14-64,0 1-32,-1-1 192,1 0 96,14 0-96,-14-14-64,15 15 0,-15-15-32,0 0 0,14 0 64,15 0-32,-14-15-32,-15 1 32,0 14 32,0 0-96,0 0 0,0 14 32,-15-14 0,1 15 0,-1-15 64,-13 14 32,13 1 32,1-15 0,14 14 0,-15-14-64,1-14-64,14 14 32,-14-15-32,28 1 0,-14-1 64,0 15-32,-14-14 64,0 14-128,-15 0 0,0 14 32,15 1 0,-15-15 0,14 29 0,1-29 0,-15 14 64,0 1-32,1-15-32,13 14 32,1-14 32,-1-14 32,15 14 32,0-15-160,-28 15 32,13 0-64,1 0 0,-1 15 0,1-1 0,-15 0 64,15 1 64,-15-15-32,0 14 64,-14 1-64,14 0-32,0-15 32,15 14 32,-15-14-32,14-14-32,1 14 32,0 0 32,-15-15-32,0 30 64,14-15 0,1 14 96,-15 0-96,0 0-64,1-14-96,-1 14-32,0 1 128,0-1 96,29 1-32,0 0-64,-14-15 0,-1 0-32,1 0 64,14-15 32,0 15-32,0-15-64,-15 15 160,1 0 128,-15-14-224,0 14-32,-14 14-96,0-14 0,-15 15 64,0 0 0,15-15 0,-15 0 64,15 0 32,0 0 32,0 0-1280,14-15-480,14-14-1184,15 0-448,44 15-191,-15 28-33,28 0-512</inkml:trace>
  </inkml:traceGroup>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5:12.447"/>
    </inkml:context>
    <inkml:brush xml:id="br0">
      <inkml:brushProperty name="width" value="0.07938" units="cm"/>
      <inkml:brushProperty name="height" value="0.07938" units="cm"/>
    </inkml:brush>
  </inkml:definitions>
  <inkml:traceGroup>
    <inkml:annotationXML>
      <emma:emma xmlns:emma="http://www.w3.org/2003/04/emma" version="1.0">
        <emma:interpretation id="{B15361AD-26AE-4EE6-9C97-1E6BF2FB766A}" emma:medium="tactile" emma:mode="ink">
          <msink:context xmlns:msink="http://schemas.microsoft.com/ink/2010/main" type="inkDrawing" rotatedBoundingBox="5543,3407 16538,3179 16572,4813 5576,5041" hotPoints="16368,3638 16286,5131 5617,4548 5699,3055" semanticType="enclosure" shapeName="Rectangle">
            <msink:sourceLink direction="with" ref="{CB53FBEB-9A47-4FC6-B624-7F1C121D3FC0}"/>
          </msink:context>
        </emma:interpretation>
      </emma:emma>
    </inkml:annotationXML>
    <inkml:trace contextRef="#ctx0" brushRef="#br0">6395 3593 3968,'0'-14'1472,"-15"14"-768,15 14 32,0-14 576,0 15-128,0-15 32,0 14-288,0-14-96,15 15-448,-1-15 256,15 14 192,0-14-32,14 0 96,0 0-161,1 0 1,-1 0-96,0 14-96,15-14-96,-15 0 32,29 0-128,1 0 32,-16 0-160,44 0 32,-14-14-96,14 14 0,14-14-96,15-15-64,0 14 32,0 1 32,0-1 96,14 1 64,-14 0-32,0-1-32,0 15-32,0 0 64,14 0-96,-28 0 0,-1 0-96,14 0-32,1 0 96,0 0 32,-15 0-32,1 0 32,13 0 0,16 0 96,-15-14 96,0-1 160,14 15-256,-14 0-96,15 0-64,13 0-32,-13 0 64,-15 15 32,14-1-128,0-14 32,-14 0 0,-15 15 64,15-15-96,15 0 0,-15-15 160,-1 15 160,1-14-32,15 14 96,-1-15-128,-14 1 32,-15 14-160,1-15 0,14 15-96,0 0-32,-15 15 96,15-15 32,-15 14-128,1-14 32,29 0 0,-30 0 64,1 0-32,-1 0-32,29 0 32,1-14 32,-2-1-32,-13 1 64,14 14-64,0-14-32,-14-1 32,-14 15 32,-1 0-32,-14 0-32,15 15-64,-1-15 32,1 0-32,-15 14 0,0-14 128,0 0 96,14 0-64,-14-14-64,15-1 0,-15 15-32,0-14 0,0-1 0,-15 15 64,1-14 96,-29 14-128,-1 0-96,-13 0 32,-15 0 0,-15 0 32,0 14 0,1-14 0,-1 0 64,1 0 32,-1 0 32,1 0-64,-1-14 32,0 14-64,1 0-32,-15 0-64,14 0 32,1 0-32,-15 0 0,0 0 0,15 0-64,-15 0 96,0 0 64,0 0-64,0 0 0,0 0 96,0 0 96,0 0-128,0 0-32,0 0-64,-15 14 0,15 1-96,-15 14 32,1-1 64,-1 16 32,-13 13 32,-1 16 0,14-16-96,-14 15 64,15-14 32,0-15 64,-1 1-32,1-1 64,-1 0-128,15 15-64,0 14-32,0 15 96,0-1 0,0-14 32,0 15-96,0-15 64,-14 14 96,-1-13 32,15-1 32,0-29 64,-14-14-160,14 0-32,0-29-1408,0-15-640,-29-14-3552</inkml:trace>
    <inkml:trace contextRef="#ctx0" brushRef="#br0" timeOffset="-1873">6367 3665 6144,'0'-14'2368,"0"28"-1280,0 0-768,-15 15 544,0 0-64,1 29 64,14-15-64,-15 15 0,-13 28-448,13 30 128,1-15 96,-1 0-256,15 0-32,-14 15-96,14-15-32,-15 0 31,15-29 97,0 0-704,15-28-255,-15-1-3841</inkml:trace>
    <inkml:trace contextRef="#ctx0" brushRef="#br0" timeOffset="1787">6337 5008 5632,'-14'-15'2176,"-1"15"-1152,1-14-832,14 14 480,-14 0-160,14 0 96,-15 0-32,15 0-64,0 0-256,0 14 320,0-14 256,0 0 32,15 15 64,-15-15-96,28 14 31,-13-14-63,28 0 0,0 0-192,1 14-32,14-14-192,-15 0-64,15 15-64,-1-15 64,1 14-224,14 1-64,0-15 32,29 14 96,-14-14 0,0 0 0,14 0 96,0 0 96,14 0-192,-14 0-32,0 0 0,0 0 64,0 15-96,15-15-64,-1 14 0,0 0-32,1-14 0,-15 0 64,29 15 32,14-30 32,-28 1-64,13 14 32,0-14 0,1 14 32,15-15 0,-30 15 64,0-14-32,15 14 0,1 0 32,-16-15 32,1 15-192,14 0-64,-1 0 0,1 0 64,15-14 0,-15 14 64,14-15-64,43 1-32,-28-15 96,-14 15 64,-1-1 64,-14 15 32,0 0-128,-15-14-96,1 14 0,-15 14-32,0-14 0,0 0 64,14 15-96,-14-15 0,15 0 96,-15 0 32,28-15-32,16 15 32,-15-14-128,0 14 0,-15-15 96,30 15 32,-30-14-32,1 14-64,-15 0 32,0 0 32,-29 14-96,15-14 0,-1 15 96,1-15 32,-1 0-32,-15 0 32,2 0-64,-1 0 64,0-15 0,0 15 96,0-14-160,15 0-32,-1 14 0,1 0 0,-15 0-96,0 0 64,-14 0 32,0 14 64,14 0-32,-14-14-32,28 15 32,-14-15 32,-14-15-32,14 15-32,-14-14 32,14 0 32,-14 14-96,-15-15 0,29 1 32,-14-1 64,14 15-32,0 0-32,-14 0-64,-15 15 32,1-15 32,-1 14 64,-14-14-32,14 0-32,-14 15 32,0-15-32,-15-15 64,15 15 32,-14-14-1376,-1-1-576,29 15-7039,-14 0 2495</inkml:trace>
  </inkml:traceGroup>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5:23.501"/>
    </inkml:context>
    <inkml:brush xml:id="br0">
      <inkml:brushProperty name="width" value="0.07938" units="cm"/>
      <inkml:brushProperty name="height" value="0.07938" units="cm"/>
      <inkml:brushProperty name="color" value="#177D36"/>
    </inkml:brush>
  </inkml:definitions>
  <inkml:traceGroup>
    <inkml:annotationXML>
      <emma:emma xmlns:emma="http://www.w3.org/2003/04/emma" version="1.0">
        <emma:interpretation id="{CB53FBEB-9A47-4FC6-B624-7F1C121D3FC0}" emma:medium="tactile" emma:mode="ink">
          <msink:context xmlns:msink="http://schemas.microsoft.com/ink/2010/main" type="writingRegion" rotatedBoundingBox="6642,3904 10107,4034 10070,5023 6604,4893">
            <msink:destinationLink direction="with" ref="{AC55C5B2-8B36-467E-8AB0-2E20AE606484}"/>
            <msink:destinationLink direction="with" ref="{B15361AD-26AE-4EE6-9C97-1E6BF2FB766A}"/>
          </msink:context>
        </emma:interpretation>
      </emma:emma>
    </inkml:annotationXML>
    <inkml:traceGroup>
      <inkml:annotationXML>
        <emma:emma xmlns:emma="http://www.w3.org/2003/04/emma" version="1.0">
          <emma:interpretation id="{794392EE-C2FB-4200-8725-C58C51BA361F}" emma:medium="tactile" emma:mode="ink">
            <msink:context xmlns:msink="http://schemas.microsoft.com/ink/2010/main" type="paragraph" rotatedBoundingBox="6642,3904 10107,4034 10070,5023 6604,4893" alignmentLevel="1"/>
          </emma:interpretation>
        </emma:emma>
      </inkml:annotationXML>
      <inkml:traceGroup>
        <inkml:annotationXML>
          <emma:emma xmlns:emma="http://www.w3.org/2003/04/emma" version="1.0">
            <emma:interpretation id="{870CA2C4-4E16-46A4-B9AF-094FA7A6113E}" emma:medium="tactile" emma:mode="ink">
              <msink:context xmlns:msink="http://schemas.microsoft.com/ink/2010/main" type="line" rotatedBoundingBox="6642,3904 10107,4034 10070,5023 6604,4893"/>
            </emma:interpretation>
          </emma:emma>
        </inkml:annotationXML>
        <inkml:traceGroup>
          <inkml:annotationXML>
            <emma:emma xmlns:emma="http://www.w3.org/2003/04/emma" version="1.0">
              <emma:interpretation id="{2B9F3A83-E28A-44A2-AD08-2D756F935B51}" emma:medium="tactile" emma:mode="ink">
                <msink:context xmlns:msink="http://schemas.microsoft.com/ink/2010/main" type="inkWord" rotatedBoundingBox="6642,3904 10107,4034 10070,5023 6604,4893"/>
              </emma:interpretation>
              <emma:one-of disjunction-type="recognition" id="oneOf0">
                <emma:interpretation id="interp0" emma:lang="en-US" emma:confidence="1">
                  <emma:literal>Larry</emma:literal>
                </emma:interpretation>
                <emma:interpretation id="interp1" emma:lang="en-US" emma:confidence="0">
                  <emma:literal>harry</emma:literal>
                </emma:interpretation>
                <emma:interpretation id="interp2" emma:lang="en-US" emma:confidence="0">
                  <emma:literal>marry</emma:literal>
                </emma:interpretation>
                <emma:interpretation id="interp3" emma:lang="en-US" emma:confidence="0">
                  <emma:literal>tarry</emma:literal>
                </emma:interpretation>
                <emma:interpretation id="interp4" emma:lang="en-US" emma:confidence="0">
                  <emma:literal>Tarry</emma:literal>
                </emma:interpretation>
              </emma:one-of>
            </emma:emma>
          </inkml:annotationXML>
          <inkml:trace contextRef="#ctx0" brushRef="#br0">7432 4071 6400,'0'0'2368,"0"0"-1280,0 0-160,0 0 896,0 0-448,0 0-64,0 29-416,-14 0-97,-1 28-447,1 1 0,-15 14 64,0-15-160,0 1-64,0 14 32,15-29 0,14 1 96,0-16 32,14 2 192,15-30 96,15 0-320,13 0-96,15 0-160,15 0-64,0-15-128,-16 15-64,1 15-2592,-14-1-1087</inkml:trace>
          <inkml:trace contextRef="#ctx0" brushRef="#br0" timeOffset="765">8443 4474 6784,'0'-14'2528,"-15"-1"-1344,15 1-896,-14-1 608,14 1-384,-14 0-64,-1-1-320,-14 1-96,0 0-32,-14 14 0,14 14 64,-28 15 448,13 14 224,1-14 0,0 14-64,14 0-160,14 1-1,1-1-95,14 15 64,14-29 288,15-15 160,29-14-352,14-14-96,0 0-288,0-15-64,1 0 0,-16-1 64,-28 2-160,0-1-96,-15 0-544,-14 29-160,-14 14 160,-15 1 192,15 14 96,-30 14 128,30 15 128,-15 0 32,29-15 288,29-14 160,0-15 64,14-28 128,29-15-1056,15 15-448,-15-15-3679</inkml:trace>
          <inkml:trace contextRef="#ctx0" brushRef="#br0" timeOffset="1337">8876 4619 6272,'-15'15'2368,"15"-1"-1280,0-14-352,-14 15 768,14-1 64,-14 1 160,14 28-289,-15-14-191,1 14-672,-1-14-64,1 0 0,14-15 96,14-14 224,1-29-224,14-14-256,-1 0-160,16-15-96,-1 0 0,-14 0-64,15 0 64,-15 15-128,-1 0-64,1 14-800,0 14-352,0 15-1472,14 0-671,1 0-1377</inkml:trace>
          <inkml:trace contextRef="#ctx0" brushRef="#br0" timeOffset="2027">9453 4605 7168,'14'0'2720,"-28"0"-1472,14 0-544,-15 0 896,1 0-544,-1 14-128,15 1 0,-14 14 63,-1 14-543,1 1 96,0-1 32,14 0-128,-15-14 64,30-29 896,-15-14-544,28-15-224,1-14-352,-14-1-224,28-14-32,-14 0 32,14-14-96,0 15-64,1 13-288,-1 0-96,0 16-1088,1 13-480,-15 15-991,-1 0-417,16 15-768</inkml:trace>
          <inkml:trace contextRef="#ctx0" brushRef="#br0" timeOffset="2585">10175 4460 6656,'-14'15'2528,"-1"-1"-1344,15 30-736,0-30 704,0 1 64,0-1 128,15 1-256,14-1-33,-1 0-575,1 1 0,15-1 32,-15-14-544,14 15-256,-14-15-2623,0 15-1185,-15-1 32</inkml:trace>
          <inkml:trace contextRef="#ctx0" brushRef="#br0" timeOffset="2883">10737 4331 11008,'-29'43'4128,"-29"14"-2241,-14 15-1439,43-28 1056,-14 43-768,0 28-160,-15 1-1280,15-16-480,-15 16-4223,29-29-1793</inkml:trace>
        </inkml:traceGroup>
      </inkml:traceGroup>
    </inkml:traceGroup>
  </inkml:traceGroup>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5:06.258"/>
    </inkml:context>
    <inkml:brush xml:id="br0">
      <inkml:brushProperty name="width" value="0.07938" units="cm"/>
      <inkml:brushProperty name="height" value="0.07938" units="cm"/>
    </inkml:brush>
  </inkml:definitions>
  <inkml:traceGroup>
    <inkml:annotationXML>
      <emma:emma xmlns:emma="http://www.w3.org/2003/04/emma" version="1.0">
        <emma:interpretation id="{1F5B9036-1F24-4904-A5CC-FA5B9B945288}" emma:medium="tactile" emma:mode="ink">
          <msink:context xmlns:msink="http://schemas.microsoft.com/ink/2010/main" type="writingRegion" rotatedBoundingBox="2446,3378 4912,3644 4774,4925 2308,4660">
            <msink:destinationLink direction="with" ref="{AC55C5B2-8B36-467E-8AB0-2E20AE606484}"/>
          </msink:context>
        </emma:interpretation>
      </emma:emma>
    </inkml:annotationXML>
    <inkml:traceGroup>
      <inkml:annotationXML>
        <emma:emma xmlns:emma="http://www.w3.org/2003/04/emma" version="1.0">
          <emma:interpretation id="{D12ED2B5-F6FA-4A69-9FFC-686019BA358C}" emma:medium="tactile" emma:mode="ink">
            <msink:context xmlns:msink="http://schemas.microsoft.com/ink/2010/main" type="paragraph" rotatedBoundingBox="2446,3378 4912,3644 4774,4925 2308,4660" alignmentLevel="1"/>
          </emma:interpretation>
        </emma:emma>
      </inkml:annotationXML>
      <inkml:traceGroup>
        <inkml:annotationXML>
          <emma:emma xmlns:emma="http://www.w3.org/2003/04/emma" version="1.0">
            <emma:interpretation id="{1AE7B57D-5836-4FAD-97EA-B8AF0BD86FC0}" emma:medium="tactile" emma:mode="ink">
              <msink:context xmlns:msink="http://schemas.microsoft.com/ink/2010/main" type="line" rotatedBoundingBox="2446,3378 4912,3644 4774,4925 2308,4660"/>
            </emma:interpretation>
          </emma:emma>
        </inkml:annotationXML>
        <inkml:traceGroup>
          <inkml:annotationXML>
            <emma:emma xmlns:emma="http://www.w3.org/2003/04/emma" version="1.0">
              <emma:interpretation id="{3EFABB0F-D5E7-4C67-85CB-0F31E48BFD9C}" emma:medium="tactile" emma:mode="ink">
                <msink:context xmlns:msink="http://schemas.microsoft.com/ink/2010/main" type="inkWord" rotatedBoundingBox="2446,3378 4912,3644 4774,4925 2308,4660"/>
              </emma:interpretation>
              <emma:one-of disjunction-type="recognition" id="oneOf0">
                <emma:interpretation id="interp0" emma:lang="en-US" emma:confidence="1">
                  <emma:literal>To:</emma:literal>
                </emma:interpretation>
                <emma:interpretation id="interp1" emma:lang="en-US" emma:confidence="0">
                  <emma:literal>to:</emma:literal>
                </emma:interpretation>
                <emma:interpretation id="interp2" emma:lang="en-US" emma:confidence="0">
                  <emma:literal>TO:</emma:literal>
                </emma:interpretation>
                <emma:interpretation id="interp3" emma:lang="en-US" emma:confidence="0">
                  <emma:literal>TOO:</emma:literal>
                </emma:interpretation>
                <emma:interpretation id="interp4" emma:lang="en-US" emma:confidence="0">
                  <emma:literal>Toe:</emma:literal>
                </emma:interpretation>
              </emma:one-of>
            </emma:emma>
          </inkml:annotationXML>
          <inkml:trace contextRef="#ctx0" brushRef="#br0">3825 3984 6656,'15'0'2528,"-15"-14"-1344,0 14-672,0 0 704,0 0-576,0 14-192,-15 1 224,0 43 96,1 14-384,0 29 288,-15-15 64,14 1-225,1 14-127,14 0-96,0 0-32,0-29 0,0-14 0,14-29-768,-14 0-288,15-15-4127</inkml:trace>
          <inkml:trace contextRef="#ctx0" brushRef="#br0" timeOffset="555">3018 4288 7040,'0'0'2720,"-15"0"-1472,15 29-544,0-29 896,15 15-64,-1-15 127,15 0-159,14-15 32,44-28-864,14-1 192,29-13 32,14 14-352,-43-15-64,-14 29-224,28-29-96,59-14-288,-30-15-96,-29 15-3744,-57 29-1727,-15 14 479</inkml:trace>
          <inkml:trace contextRef="#ctx0" brushRef="#br0" timeOffset="1367">4562 4504 4736,'-14'0'1760,"14"15"-960,-44 14-32,30-29 704,-14 14-320,13 1-32,-14 14-224,15-15 0,-15 44-512,14-15 288,1 15 160,14-15-96,14 0-33,1-14 33,28 0 0,15-15-256,0-14-64,14-28-160,-14-1 0,14-15-160,-14 16 0,-16-16 32,2 1 0,-30-15-160,-14 1 32,0-1-64,-28 14-64,-30 16 0,-14 13 0,0 15 0,0 29 0,-16-15 0,31 15 96,-15 15 0,29-15 32,28-15-2400,30 0-1087,43-14-1153</inkml:trace>
          <inkml:trace contextRef="#ctx0" brushRef="#br0" timeOffset="2027">5442 4260 7040,'0'-30'2720,"0"16"-1472,0-15-128,0 29 1024,14-14-608,-14 14-225,0-15-639,0 15-192,0 0-288,0-14-128,0 14 32,0 0-2176,15 0-991,-15 0-1473</inkml:trace>
          <inkml:trace contextRef="#ctx0" brushRef="#br0" timeOffset="2208">5428 4693 10624,'29'-29'3936,"-29"29"-2112,0-29-2112,0 29 639,0 0-4830,0 0-2049</inkml:trace>
        </inkml:traceGroup>
      </inkml:traceGroup>
    </inkml:traceGroup>
  </inkml:traceGroup>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5:46.139"/>
    </inkml:context>
    <inkml:brush xml:id="br0">
      <inkml:brushProperty name="width" value="0.07938" units="cm"/>
      <inkml:brushProperty name="height" value="0.07938" units="cm"/>
    </inkml:brush>
  </inkml:definitions>
  <inkml:traceGroup>
    <inkml:annotationXML>
      <emma:emma xmlns:emma="http://www.w3.org/2003/04/emma" version="1.0">
        <emma:interpretation id="{15FCDAF8-DEE2-4A1C-8C8D-B66E6BEF2640}" emma:medium="tactile" emma:mode="ink">
          <msink:context xmlns:msink="http://schemas.microsoft.com/ink/2010/main" type="inkDrawing" rotatedBoundingBox="2786,7925 16265,7878 16278,11781 2799,11828" hotPoints="16221,8024 16229,11699 2998,11728 2990,8052" semanticType="enclosure" shapeName="Rectangle">
            <msink:sourceLink direction="with" ref="{5D17A89F-5B58-458D-BD26-95C5BCD99C86}"/>
            <msink:sourceLink direction="with" ref="{69CD3972-C7F9-40E5-92ED-121A3D5FF182}"/>
            <msink:destinationLink direction="with" ref="{1556AA45-2887-4300-A15D-98D1B86CDC91}"/>
          </msink:context>
        </emma:interpretation>
      </emma:emma>
    </inkml:annotationXML>
    <inkml:trace contextRef="#ctx0" brushRef="#br0">16814 8083 6912,'-14'-29'2624,"28"29"-1408,-14 0-1344,0 0 480,0 0-320,0 0-32,0 0 0,0 15 64,0-15-32,0 14-96,15 1 32,-15-1 160,0 0 160,14 1 544,-14-1 320,15 1-96,-15 14 0,0 14-224,0 0-65,-15 44-127,15-1-32,-14 15-256,-1 0-64,1 29-96,-15 0-32,15 14-192,14-14 32,-15 29 64,15 14 32,0 0 224,0 29 192,15 15-192,-1-1-96,0 30-64,15-15-32,0 14-64,0-14-64,0-29 32,-15-29 32,-14-28-5023</inkml:trace>
    <inkml:trace contextRef="#ctx0" brushRef="#br0" timeOffset="-2217">3710 8257 5888,'0'-29'2272,"0"14"-1216,0 1-448,0 14 736,0 0-544,0 0-96,0 29-448,0-15-96,0 1-96,0 28-128,-14 29 32,0 15 224,-1 14 192,-14 14 288,15 30 160,-15 13-32,14 1 63,15 14-127,-14 15 0,14-15-256,0 15-64,0-1-224,14-14-64,-14-14 0,15 14 0,0-14 0,-15 0 0,14-44-64,0-14-64,-14 0-1728,0-28-767,-14 13-2561</inkml:trace>
    <inkml:trace contextRef="#ctx0" brushRef="#br0" timeOffset="-1026">3710 8228 8448,'0'-29'3168,"0"29"-1728,44 29-1696,-30-15 512,0 0-352,30-14 64,13 30 32,30-16 64,-1 0-32,16 0 64,13 1 0,29 0 32,15-15 64,14 0 608,29-15 320,15 15-129,28-15-31,14-13-192,16 14-32,28-16-256,-15 2-128,16 28-288,-1-15-32,-14 1 32,13 28 32,2 1-32,13-15-64,0 14 32,1 0-32,28-14 192,-14 0 128,29-14-32,0 0 0,-1-15-96,45 14-32,-16 1-96,15 0 32,0-1 0,15 15 32,-29 0-64,14 0-64,-29 0 96,1 0 0,-44 15-32,-1-30-64,-28 15 32,1-15 32,-45 1-32,-14 0-32,15-15-960,-44 14-480,-86 1-4415</inkml:trace>
    <inkml:trace contextRef="#ctx0" brushRef="#br0" timeOffset="7289">3436 11793 6784,'0'-15'2528,"0"15"-1344,0 0-544,0 0 768,0 0-224,0 0 32,0 0-352,0 15-129,0-15 65,14 14 128,15-14-96,-14 15-32,14-1-160,-15-14 0,15 0-160,-15 14 32,15-14-288,0 15-64,0 0-96,0-15-64,29 14 96,-1 14 0,15-13-128,1 0 32,13-15 0,15 14 64,0-14-32,29 14 64,-14-14 0,13 0 96,1 0 96,15 0 64,-1 0-96,-14 0-96,14 0 0,15 0-32,0 0-64,-15 0 32,15 0-64,14 0 64,0-14 0,15 0 96,-15-1 32,15 0 32,-15-13-64,14 14-32,-14-1-32,1 0 64,-16 15-96,1 0-64,0 15 64,-15-15 0,15 15-32,14 13-64,15-14 32,-15-14-32,-14 15 64,28-15 32,-28-15 96,14 1 32,15-14-96,-1-2-32,1 16 96,0-15 32,-1 0-96,-13 1-96,-16 28 0,1 0 32,14 14 32,-28-14 32,-1 14-160,-14 1 32,28-1 0,-13 1 0,-1-1 0,15-14 64,0 0-96,14-14 0,-14-1 96,14 15 32,0-29-32,-14 15 32,-15 0-64,0-1-32,1 15 32,-16-15 32,-13 15-32,-15 0-32,-14 0 32,-1 15 32,15-15-96,0 0 0,-14 0 96,14-15 96,0 15-128,0 0-96,14-14 96,1 14 32,-1 0 0,-14 14-64,0 1-64,-14 0-32,14-1-32,14 0 96,-28 1 0,0-1 96,-1-14 32,1 15 96,-1-15-160,30-15-32,-15 15 0,14-14 64,-14 14-96,0-15 0,0 15 32,15 15 0,-30-15 0,-28 0 0,-15 14-448,-43 1-96,-14-15-2176,-1-15-928,1-14-3359</inkml:trace>
  </inkml:traceGroup>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5:48.586"/>
    </inkml:context>
    <inkml:brush xml:id="br0">
      <inkml:brushProperty name="width" value="0.07938" units="cm"/>
      <inkml:brushProperty name="height" value="0.07938" units="cm"/>
    </inkml:brush>
  </inkml:definitions>
  <inkml:traceGroup>
    <inkml:annotationXML>
      <emma:emma xmlns:emma="http://www.w3.org/2003/04/emma" version="1.0">
        <emma:interpretation id="{1556AA45-2887-4300-A15D-98D1B86CDC91}" emma:medium="tactile" emma:mode="ink">
          <msink:context xmlns:msink="http://schemas.microsoft.com/ink/2010/main" type="inkDrawing" rotatedBoundingBox="16274,11859 16337,11747 16361,11760 16298,11872" semanticType="callout" shapeName="Other">
            <msink:sourceLink direction="with" ref="{15FCDAF8-DEE2-4A1C-8C8D-B66E6BEF2640}"/>
          </msink:context>
        </emma:interpretation>
      </emma:emma>
    </inkml:annotationXML>
    <inkml:trace contextRef="#ctx0" brushRef="#br0">16914 12022 5376,'58'-58'2016,"-58"29"-1088,0 1-800,0 28 480</inkml:trace>
  </inkml:traceGroup>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7-06-02T23:45:36.799"/>
    </inkml:context>
    <inkml:brush xml:id="br0">
      <inkml:brushProperty name="width" value="0.07938" units="cm"/>
      <inkml:brushProperty name="height" value="0.07938" units="cm"/>
    </inkml:brush>
    <inkml:brush xml:id="br1">
      <inkml:brushProperty name="width" value="0.07938" units="cm"/>
      <inkml:brushProperty name="height" value="0.07938" units="cm"/>
      <inkml:brushProperty name="color" value="#177D36"/>
    </inkml:brush>
  </inkml:definitions>
  <inkml:traceGroup>
    <inkml:annotationXML>
      <emma:emma xmlns:emma="http://www.w3.org/2003/04/emma" version="1.0">
        <emma:interpretation id="{9CB105AF-BA64-4DBF-AB17-A34154C87E25}" emma:medium="tactile" emma:mode="ink">
          <msink:context xmlns:msink="http://schemas.microsoft.com/ink/2010/main" type="writingRegion" rotatedBoundingBox="2861,6364 11627,6619 11485,11512 2718,11257">
            <msink:destinationLink direction="with" ref="{AC55C5B2-8B36-467E-8AB0-2E20AE606484}"/>
          </msink:context>
        </emma:interpretation>
      </emma:emma>
    </inkml:annotationXML>
    <inkml:traceGroup>
      <inkml:annotationXML>
        <emma:emma xmlns:emma="http://www.w3.org/2003/04/emma" version="1.0">
          <emma:interpretation id="{23FA427D-5E35-47FB-A5D9-D6C8B3DACC4C}" emma:medium="tactile" emma:mode="ink">
            <msink:context xmlns:msink="http://schemas.microsoft.com/ink/2010/main" type="paragraph" rotatedBoundingBox="2861,6364 9848,6568 9811,7817 2824,7613" alignmentLevel="1"/>
          </emma:interpretation>
        </emma:emma>
      </inkml:annotationXML>
      <inkml:traceGroup>
        <inkml:annotationXML>
          <emma:emma xmlns:emma="http://www.w3.org/2003/04/emma" version="1.0">
            <emma:interpretation id="{A1844B57-7640-4936-9DFA-537FCF2DF12B}" emma:medium="tactile" emma:mode="ink">
              <msink:context xmlns:msink="http://schemas.microsoft.com/ink/2010/main" type="line" rotatedBoundingBox="2861,6364 9848,6568 9811,7817 2824,7613"/>
            </emma:interpretation>
          </emma:emma>
        </inkml:annotationXML>
        <inkml:traceGroup>
          <inkml:annotationXML>
            <emma:emma xmlns:emma="http://www.w3.org/2003/04/emma" version="1.0">
              <emma:interpretation id="{52143A5C-8E14-42E0-B293-F9E5F67A4458}" emma:medium="tactile" emma:mode="ink">
                <msink:context xmlns:msink="http://schemas.microsoft.com/ink/2010/main" type="inkWord" rotatedBoundingBox="2861,6364 9848,6568 9811,7817 2824,7613"/>
              </emma:interpretation>
              <emma:one-of disjunction-type="recognition" id="oneOf0">
                <emma:interpretation id="interp0" emma:lang="en-US" emma:confidence="0">
                  <emma:literal>Message:</emma:literal>
                </emma:interpretation>
                <emma:interpretation id="interp1" emma:lang="en-US" emma:confidence="0">
                  <emma:literal>Mess age:</emma:literal>
                </emma:interpretation>
                <emma:interpretation id="interp2" emma:lang="en-US" emma:confidence="0">
                  <emma:literal>Mesa age:</emma:literal>
                </emma:interpretation>
                <emma:interpretation id="interp3" emma:lang="en-US" emma:confidence="0">
                  <emma:literal>Message</emma:literal>
                </emma:interpretation>
                <emma:interpretation id="interp4" emma:lang="en-US" emma:confidence="0">
                  <emma:literal>Mesh age:</emma:literal>
                </emma:interpretation>
              </emma:one-of>
            </emma:emma>
          </inkml:annotationXML>
          <inkml:trace contextRef="#ctx0" brushRef="#br0">4966 7074 7808,'0'-14'2976,"14"28"-1600,-14-14-544,15 15 928,-15 14-96,15-15 63,-15 29-767,14-14-256,0 15-416,15-30 160,14 0 160,1-28-192,14-15 0,-1 0-160,-14 0-96,1-14-64,-16 14-96,-13-14-672,-15 0-352,-15 14-768,-27 14-320,-2 15 801,-14 15 383,0-1 544,1 15 224,-1 0 672,15 14 320,-15 15 351,15 14 129,0 0-320,28-14-224,15 0-64,15-15-64,28-14 0,14-15 64,45-14-384,-16-14-96,15-15-32,-14-14 32,-1-1-608,-42 16-288,-1-1-4032,-28 29-3359</inkml:trace>
          <inkml:trace contextRef="#ctx0" brushRef="#br0" timeOffset="709">6236 6987 6528,'15'-29'2464,"0"29"-1344,-15-14-544,0 14 736,-15 0-256,0 0-64,1 0-288,-14 14-32,-2 1-384,-13-1 192,0-14 127,-1 15 33,1-1 96,14 1-288,1-15-96,-2 14-128,2 0-64,14 1-96,-1-1-64,15 15 32,15-14 32,13-1 32,16 15 96,-1-29-96,14 14-64,1-14 64,0 0 64,-14 0-128,13 0-32,-28 0-64,-15 15 0,-14-1-96,-28 15 32,-2 0 0,-12 0 64,-16 14 96,0 0 64,-14-28-32,0 14-64,28-15 96,1 1 64,14-15 0,0-15 0,29 1-2144,15 14-959,13-15-2145</inkml:trace>
          <inkml:trace contextRef="#ctx0" brushRef="#br0" timeOffset="1368">7030 6972 9472,'0'-14'3584,"0"-1"-1920,-14 15-1376,0 0 864,-16-14-417,2 14-127,-1 0-416,-14 0-96,13 14-96,-12 1 256,-2 14 224,1-15-288,14 1-128,15 13 96,14-13 32,0-1 0,14 15-32,29-29-96,-14 15-64,15-1 32,13 1-32,-14-15-96,15 14 0,-29 0-32,0 15 96,-15 0 0,-14 0 96,0 0-32,-28 0 64,-2-15-64,-12 1 64,-2-1 64,15 0 128,-28-14-192,13 0-64,1 0 32,14 0 96,0 0-1120,0 0-544,29-14-2207,14 14-897,16 0 768</inkml:trace>
          <inkml:trace contextRef="#ctx0" brushRef="#br0" timeOffset="2136">7838 7030 7680,'29'-28'2880,"-29"13"-1536,15-14-576,-30 29 864,15-14-704,-15 0-256,1 14-416,-15 0-128,0-15-64,-14 15-128,0 15 32,-1-1-32,1 0-64,0 15 96,14-14 64,-14 13 288,14-14 95,0 16 161,15-2 32,-1 2-64,15-16 64,15 14 32,13-28 64,16 0-256,28 0-32,-14-28-32,14 14 0,-14-1-128,-30 0 0,1-13-96,-14-2-224,-15 30-32,0 0-128,-30 0 0,16 15 32,-14 0 128,13 13 32,-14-13 32,15 14 0,14-15 0,14 0 64,0 1 96,30 0-64,-16-15 0,16 0-32,0 0 32,-2 0-64,2-15-32,14 15-1312,0-15-576,-1 15-2495,1-14-1089,-1-14 1440</inkml:trace>
          <inkml:trace contextRef="#ctx0" brushRef="#br0" timeOffset="3135">8964 6988 8064,'0'-15'3072,"-15"1"-1664,1-1-1216,0 15 640,-1 0-512,-28 0-96,14 0-96,-29 0 0,15 29-64,0-14 96,-1-1 128,1 15 128,0-15 128,0 15 0,28-14-33,1 14 1,-1-15 0,30 15 96,-1-15 0,15 1-128,0-15 32,14 0-96,0 0 64,15-15 32,14-13-32,-14 13-96,0-14-64,-29 0-128,-1 0 32,1 1-288,-29 13-96,-29 15-64,15 15 32,-15-1 64,0 0 64,0 15-32,1 0-32,13 29 96,1-15 64,-1 1-64,15-16 0,15 1 96,-1 15 32,15-16-32,0 1 32,0 0-128,0 29 0,-15-29 32,0 28 0,-28-13 0,-29-1 64,-15 0-32,0 1-32,-28-1 32,-30 0-32,15-14 0,0-14 64,15 13-32,13-28 64,1 0-2112,43-14-928,15-15-2687</inkml:trace>
          <inkml:trace contextRef="#ctx0" brushRef="#br0" timeOffset="4101">9512 7017 6656,'-14'-15'2464,"0"30"-1344,0-1-384,-1 0 768,0-14-416,-13 29-160,28 0-320,-15-14-128,30 28-288,-1 0 288,30 1 159,13-30 385,15 0 128,1-14-224,-1-14-160,14 0-256,0-15 0,-13 0-224,-30 0-32,-14 0-64,-14-14-32,-30 14-608,0 0-224,-13 0-32,-16 15 0,1-1 320,-14 15 224,-1 15 64,0-1 32,-14 1 0,0 13 0,14 1 192,0 0 160,15 29 32,0 0 64,28-15 0,15 15 0,15-15 64,28-14 64,14 0-224,15-15-32,1-14 0,-1 0 0,0 0-128,1 0-32,-16 0-2848,-14 0-1344,1 0-1599</inkml:trace>
          <inkml:trace contextRef="#ctx0" brushRef="#br0" timeOffset="4771">10421 7478 9600,'0'0'3584,"0"0"-1920,0 0-1728,0-29 704,28 0-4736,-28 0-2080</inkml:trace>
          <inkml:trace contextRef="#ctx0" brushRef="#br0" timeOffset="4637">10450 6828 8704,'0'0'3232,"0"0"-1728,0 0-1408,0 0 736,0 0-416,0 28 0,0-28-160,0 29 0,0-29-160,29 29-2368,-29 0-1120,0-58-320</inkml:trace>
          <inkml:trace contextRef="#ctx0" brushRef="#br0" timeOffset="-736">3610 6641 6016,'0'0'2272,"0"0"-1216,0 0-1248,0 14 1632,-14 30-352,-1-16-192,1 30-128,-1 0-448,-13 0 0,28-1 96,-15 1-32,1 14 32,-1-14 32,15 14 128,0-29 159,0-14 193,0-14 736,15-30-672,-15-14-224,14-14-448,1 14-160,-15-28-160,14-1-96,-14-29-32,14 1 96,1 14-64,-1-1-32,-14 16-192,15-1-128,-1 15 32,1 14 64,-15 29 160,0 0 32,0 57-64,0 1 64,0 14 384,14 15 128,1-15 0,-1 0 32,29-14 256,15-15 160,0-28 288,14-1 160,0-28-448,0-15-192,-14 0-192,14-43 32,-14 0-160,0-15-96,-15 29-96,-14 1 0,14-1-64,-29 15-32,15 14-256,-14 14-96,-1 15 128,-14 29 96,0 14 32,0 30 32,0-1-96,-14 14-32,-1 15 96,15 0 96,-14 15 32,-1-30-32,15 1 96,-14-15 64,14-28-1344,0-1-544,0 0-3520,29-43-3007</inkml:trace>
        </inkml:traceGroup>
      </inkml:traceGroup>
    </inkml:traceGroup>
    <inkml:traceGroup>
      <inkml:annotationXML>
        <emma:emma xmlns:emma="http://www.w3.org/2003/04/emma" version="1.0">
          <emma:interpretation id="{0DECEAA5-97B8-429D-A8F1-230342F838EC}" emma:medium="tactile" emma:mode="ink">
            <msink:context xmlns:msink="http://schemas.microsoft.com/ink/2010/main" type="paragraph" rotatedBoundingBox="3955,8517 11571,8850 11519,10057 3903,9724" alignmentLevel="2"/>
          </emma:interpretation>
        </emma:emma>
      </inkml:annotationXML>
      <inkml:traceGroup>
        <inkml:annotationXML>
          <emma:emma xmlns:emma="http://www.w3.org/2003/04/emma" version="1.0">
            <emma:interpretation id="{5D17A89F-5B58-458D-BD26-95C5BCD99C86}" emma:medium="tactile" emma:mode="ink">
              <msink:context xmlns:msink="http://schemas.microsoft.com/ink/2010/main" type="line" rotatedBoundingBox="3955,8517 11571,8850 11519,10057 3903,9724">
                <msink:destinationLink direction="with" ref="{15FCDAF8-DEE2-4A1C-8C8D-B66E6BEF2640}"/>
              </msink:context>
            </emma:interpretation>
          </emma:emma>
        </inkml:annotationXML>
        <inkml:traceGroup>
          <inkml:annotationXML>
            <emma:emma xmlns:emma="http://www.w3.org/2003/04/emma" version="1.0">
              <emma:interpretation id="{DE5C6720-D695-43AE-84F3-736C1B667D41}" emma:medium="tactile" emma:mode="ink">
                <msink:context xmlns:msink="http://schemas.microsoft.com/ink/2010/main" type="inkWord" rotatedBoundingBox="3950,8638 5298,8697 5263,9508 3915,9449"/>
              </emma:interpretation>
              <emma:one-of disjunction-type="recognition" id="oneOf1">
                <emma:interpretation id="interp5" emma:lang="en-US" emma:confidence="0">
                  <emma:literal>I'm</emma:literal>
                </emma:interpretation>
                <emma:interpretation id="interp6" emma:lang="en-US" emma:confidence="0">
                  <emma:literal>in</emma:literal>
                </emma:interpretation>
                <emma:interpretation id="interp7" emma:lang="en-US" emma:confidence="0">
                  <emma:literal>"n</emma:literal>
                </emma:interpretation>
                <emma:interpretation id="interp8" emma:lang="en-US" emma:confidence="0">
                  <emma:literal>('m</emma:literal>
                </emma:interpretation>
                <emma:interpretation id="interp9" emma:lang="en-US" emma:confidence="0">
                  <emma:literal>"in</emma:literal>
                </emma:interpretation>
              </emma:one-of>
            </emma:emma>
          </inkml:annotationXML>
          <inkml:trace contextRef="#ctx0" brushRef="#br1" timeOffset="22630">4721 8805 4608,'0'0'1760,"0"0"-960,0 0-384,0 0 544,0 0 64,0 0 128,0 0-96,14 15 64,-14-15 224,-14 14-736,0 29 32,-1 1 32,-14 28 31,0 29 129,1 0-320,-1-15-128,14 15-160,15 0 0,0-28-544,29-30-256,-14-29-4575</inkml:trace>
          <inkml:trace contextRef="#ctx0" brushRef="#br1" timeOffset="23230">5154 8849 5376,'-28'0'2016,"28"29"-1088,0-29-1088,-14 0 1984,14 14-608,0-14-512,-15 15-320,0 0-288,1-1 0,-15 14 0,0 30-3136,15 0-1792,-15-14 2080</inkml:trace>
          <inkml:trace contextRef="#ctx0" brushRef="#br1" timeOffset="24150">5327 9426 5376,'15'-15'2112,"-15"30"-1152,0-15-480,0 0 1152,0 14-288,-15 1-192,15 13-64,-14-13-640,14 14 160,-15-15 64,15 1-97,0-1 1,0-14 160,0 0 160,0-14-416,15 14-192,-15-29-160,14 14-32,1-14-128,-1 1-64,15-1 64,-15 14 0,1-14-64,-1 15 0,-14 14-32,15-14 96,-1 14-64,-14 14-32,14-14 160,1 14 32,-1-14 0,1 15-64,14-15 32,-15 0-32,15 0 0,14 0 64,-14-15 32,14 15 32,-14-14-64,0 0-64,-15 14 32,1-15-32,-1 30-96,-14-15 0,0 14-32,0 15 0,15-15 0,-15 15 96,0 14-64,0-14 32,14 0 128,1 0 32,-1-15-1312,15-14-607,-15 0-3041</inkml:trace>
        </inkml:traceGroup>
        <inkml:traceGroup>
          <inkml:annotationXML>
            <emma:emma xmlns:emma="http://www.w3.org/2003/04/emma" version="1.0">
              <emma:interpretation id="{0AD45353-DFE0-4B19-83F7-50326213DD34}" emma:medium="tactile" emma:mode="ink">
                <msink:context xmlns:msink="http://schemas.microsoft.com/ink/2010/main" type="inkWord" rotatedBoundingBox="5981,8605 9718,8769 9665,9976 5929,9812"/>
              </emma:interpretation>
              <emma:one-of disjunction-type="recognition" id="oneOf2">
                <emma:interpretation id="interp10" emma:lang="en-US" emma:confidence="1">
                  <emma:literal>doing</emma:literal>
                </emma:interpretation>
                <emma:interpretation id="interp11" emma:lang="en-US" emma:confidence="0">
                  <emma:literal>ding</emma:literal>
                </emma:interpretation>
                <emma:interpretation id="interp12" emma:lang="en-US" emma:confidence="0">
                  <emma:literal>doxing</emma:literal>
                </emma:interpretation>
                <emma:interpretation id="interp13" emma:lang="en-US" emma:confidence="0">
                  <emma:literal>dozing</emma:literal>
                </emma:interpretation>
                <emma:interpretation id="interp14" emma:lang="en-US" emma:confidence="0">
                  <emma:literal>doping</emma:literal>
                </emma:interpretation>
              </emma:one-of>
            </emma:emma>
          </inkml:annotationXML>
          <inkml:trace contextRef="#ctx0" brushRef="#br1" timeOffset="25799">7174 9368 6144,'0'-14'2272,"14"14"-1216,-14 0-192,0 0 1408,0 0-672,0 0-800,0 0-512,-14 0-224,-15 0-64,15 0 64,-1 0-32,-14 14-32,-14-14 288,14-14 128,-14 14 63,14 0 129,-14 14-224,-1 0-64,1 0-160,-29 16-64,14-2-96,15 16-96,0 14 64,28-1 64,15-14 64,15 1 32,42-16 64,1-28 96,29-14 64,28-14 32,-14-16 0,0 0 64,-14-13 128,-15-15 32,0-15-64,-29 1 0,-14-1-288,0 0-160,0 15-160,-15 0-32,-14 0-32,15 28 0,-15 16-64,-15-1-32,1 29 32,0 15 64,-15-1-32,0 29 128,0 15-160,-14 14 64,14 15 0,-15 13 64,30-13 32,0-14 96,14-16 96,14 1 64,0-15 160,30-14 160,-1-14-224,29-1-96,0-14-64,15 0-32,-15-14-2336,0 14-1024,-43-15-2559</inkml:trace>
          <inkml:trace contextRef="#ctx0" brushRef="#br1" timeOffset="26234">7997 9527 6784,'0'-15'2528,"0"15"-1344,-14 0-256,14 15 896,-15-15-224,15 0-1,-14 14-703,14 1-192,-14-1-448,14 15-96,14-15-32,0 1 64,1-1 96,14-14-128,14 0-32,14 0 0,-13-14 64,14-1-32,-15 1 0,-14-15-96,-15 0-64,-14-14 32,-14 14-32,-15-14-96,0 14 64,-14 0 32,14 29 0,-15 0 0,2 14 0,-2 15 0,1-14 0,14 28-1216,15-14-448,-1 0-3455</inkml:trace>
          <inkml:trace contextRef="#ctx0" brushRef="#br1" timeOffset="26718">8661 9282 12032,'0'-29'4479,"0"29"-2431,0-29-1600,0 29 1056,0 0-960,0 0-288,0-29-2368,0 29-1087,0 0-2049</inkml:trace>
          <inkml:trace contextRef="#ctx0" brushRef="#br1" timeOffset="26508">8704 9527 11520,'29'0'4288,"-29"0"-2305,0 29-1535,0-29 1056,0 29-832,-29-29-192,29 29-256,-29-1-64,29 1-96,0-29-2432,0 0-1119,0 0-1697</inkml:trace>
          <inkml:trace contextRef="#ctx0" brushRef="#br1" timeOffset="27288">9123 9542 8832,'15'-15'3328,"-15"15"-1792,0 0-1664,0 0 576,0 0-192,-15 15 0,15-1 0,-15 1 64,15 13-160,-14 1-160,14 0-32,0-14 96,0 13 96,0-42 1055,14 0-575,1-1-160,0-14-160,-1 15 0,0-29-224,15-1-128,-14 15 0,13-14 0,1 29-64,0-1 0,15 15-96,-30 29 32,14-14 96,2 13 32,-16 1-64,15 0 64,-14 14 32,-1 1 0,14-15 64,-13-1 96,0 1-1408,13-29-575,-14 0-2785</inkml:trace>
          <inkml:trace contextRef="#ctx0" brushRef="#br1" timeOffset="28069">10334 9427 7552,'-14'0'2816,"0"0"-1536,-1 0-736,1-15 800,-1 15-416,-14 0-64,1 0-384,-16 0-128,1 0-192,14 0-256,-14 15-32,0 14 128,14-15 64,0 15 192,14 14 159,1-14-95,14 0 64,0 0 192,29-15 96,0 1-128,0-15 0,28 0-192,-13-15 32,-1 1-224,-14-1-32,0 1-128,-1-1-96,-13 15-32,-1-14 0,-14 28 0,0 1 96,0-1-160,15 15 64,-15 29 64,0-15 32,0 1 32,0 13 64,14-13 32,-14-16 32,0-13 128,0-1 96,-29 1-64,0-1-224,-28 15-32,-1 0-32,0-15 64,1 15-96,13-14 0,15-1-608,0 0-288,15-14-2559,14-28-3265</inkml:trace>
        </inkml:traceGroup>
        <inkml:traceGroup>
          <inkml:annotationXML>
            <emma:emma xmlns:emma="http://www.w3.org/2003/04/emma" version="1.0">
              <emma:interpretation id="{D547DED5-32A5-4812-BE76-97F9BBBBD4B9}" emma:medium="tactile" emma:mode="ink">
                <msink:context xmlns:msink="http://schemas.microsoft.com/ink/2010/main" type="inkWord" rotatedBoundingBox="10779,9077 11560,9111 11543,9493 10763,9459"/>
              </emma:interpretation>
              <emma:one-of disjunction-type="recognition" id="oneOf3">
                <emma:interpretation id="interp15" emma:lang="en-US" emma:confidence="0">
                  <emma:literal>a</emma:literal>
                </emma:interpretation>
                <emma:interpretation id="interp16" emma:lang="en-US" emma:confidence="0">
                  <emma:literal>A</emma:literal>
                </emma:interpretation>
                <emma:interpretation id="interp17" emma:lang="en-US" emma:confidence="0">
                  <emma:literal>Q</emma:literal>
                </emma:interpretation>
                <emma:interpretation id="interp18" emma:lang="en-US" emma:confidence="0">
                  <emma:literal>•</emma:literal>
                </emma:interpretation>
                <emma:interpretation id="interp19" emma:lang="en-US" emma:confidence="0">
                  <emma:literal>he</emma:literal>
                </emma:interpretation>
              </emma:one-of>
            </emma:emma>
          </inkml:annotationXML>
          <inkml:trace contextRef="#ctx0" brushRef="#br1" timeOffset="29188">11836 9325 4992,'0'0'1824,"-14"0"-960,-1 0-96,15 0 768,-14-15 160,14 15 64,0 0-384,-15-14-192,15 0-673,-14-1-191,0 1 32,-1 14-288,-14 0-96,1 14-96,-16 15 96,1 0-64,-15 14-32,15 1 96,-1 14 64,16-16 0,13 2 64,30-16 224,13-13 160,30-15-96,0 0 32,14-15-256,0 1-96,0-14-32,0-2-32,-28 2-96,-16-1 64,-13 0-128,-15 15 32,-15-1-96,-13 15 0,-1 0-32,0 29 64,-14-15 128,14 16 32,0-2 32,14 1 0,15 0 64,15-1 96,28 2 0,15-16 64,0 0-128,28-14 0,-14 0-32,0-14 32,-14 14-4159</inkml:trace>
        </inkml:traceGroup>
      </inkml:traceGroup>
    </inkml:traceGroup>
    <inkml:traceGroup>
      <inkml:annotationXML>
        <emma:emma xmlns:emma="http://www.w3.org/2003/04/emma" version="1.0">
          <emma:interpretation id="{F2B5921C-CF00-49DB-AD73-5B05DB49CB51}" emma:medium="tactile" emma:mode="ink">
            <msink:context xmlns:msink="http://schemas.microsoft.com/ink/2010/main" type="paragraph" rotatedBoundingBox="3977,10067 11408,10025 11415,11259 3983,11301" alignmentLevel="2"/>
          </emma:interpretation>
        </emma:emma>
      </inkml:annotationXML>
      <inkml:traceGroup>
        <inkml:annotationXML>
          <emma:emma xmlns:emma="http://www.w3.org/2003/04/emma" version="1.0">
            <emma:interpretation id="{69CD3972-C7F9-40E5-92ED-121A3D5FF182}" emma:medium="tactile" emma:mode="ink">
              <msink:context xmlns:msink="http://schemas.microsoft.com/ink/2010/main" type="line" rotatedBoundingBox="3977,10067 11408,10025 11415,11259 3983,11301">
                <msink:destinationLink direction="with" ref="{15FCDAF8-DEE2-4A1C-8C8D-B66E6BEF2640}"/>
              </msink:context>
            </emma:interpretation>
          </emma:emma>
        </inkml:annotationXML>
        <inkml:traceGroup>
          <inkml:annotationXML>
            <emma:emma xmlns:emma="http://www.w3.org/2003/04/emma" version="1.0">
              <emma:interpretation id="{2C072D10-DD02-4B28-BEBF-BC4699391E97}" emma:medium="tactile" emma:mode="ink">
                <msink:context xmlns:msink="http://schemas.microsoft.com/ink/2010/main" type="inkWord" rotatedBoundingBox="3978,10277 7747,10256 7753,11279 3983,11301"/>
              </emma:interpretation>
              <emma:one-of disjunction-type="recognition" id="oneOf4">
                <emma:interpretation id="interp20" emma:lang="en-US" emma:confidence="0">
                  <emma:literal>great</emma:literal>
                </emma:interpretation>
                <emma:interpretation id="interp21" emma:lang="en-US" emma:confidence="0">
                  <emma:literal>great's</emma:literal>
                </emma:interpretation>
                <emma:interpretation id="interp22" emma:lang="en-US" emma:confidence="0">
                  <emma:literal>greater</emma:literal>
                </emma:interpretation>
                <emma:interpretation id="interp23" emma:lang="en-US" emma:confidence="0">
                  <emma:literal>greatly</emma:literal>
                </emma:interpretation>
                <emma:interpretation id="interp24" emma:lang="en-US" emma:confidence="0">
                  <emma:literal>greaten</emma:literal>
                </emma:interpretation>
              </emma:one-of>
            </emma:emma>
          </inkml:annotationXML>
          <inkml:trace contextRef="#ctx0" brushRef="#br1" timeOffset="32948">7290 10884 6656,'29'-29'2464,"-15"15"-1344,-14-15-736,0 29 672,0-15-128,-14 1 32,-1-15-480,1 15-128,-15-1-224,15 1-96,-30-1 0,30 15-32,-29 15 64,14-15 32,0 29 96,-15-15 32,16 29 96,13 1 32,-14-1 32,29 0 63,15 0 129,14-14 224,-1-14 160,16-15-160,14 0-96,-1-29-320,1 0-160,0 0-128,-15 0 0,0 15-128,-14-15 0,-14 15-128,-15 14 32,0 0-96,-15 14 64,-14 15 32,15 14-32,14 15 128,-15 0 0,1-15 32,14 15 0,0-30 128,14-13 64,15-1 0,0-14 32,14-14-2240,15-29-1023,-15 14-2145</inkml:trace>
          <inkml:trace contextRef="#ctx0" brushRef="#br1" timeOffset="33280">8040 10465 8960,'0'72'3424,"-14"-29"-1856,-1 29-768,15-42 991,-14-16-767,14 15-160,0 14-448,-14 15-192,14 0-128,-15 0 64,15-1 32,0-14-768,0-14-416,0 0-2815,15 0-2657,-15-14 2016</inkml:trace>
          <inkml:trace contextRef="#ctx0" brushRef="#br1" timeOffset="33545">7665 10826 9984,'-29'29'3776,"29"-15"-2048,14 1-832,1-1 1215,-1-14-383,29 0 32,1 0-576,28-14-160,0-1-608,14 1-96,2-15 0,12 0-192,-28 0-64,-14 1-2080,-14-1-960,-16 14-3423</inkml:trace>
          <inkml:trace contextRef="#ctx0" brushRef="#br1" timeOffset="30991">5284 10537 5376,'14'-14'2112,"-14"14"-1152,0-29-288,0 29 704,0 0-544,0-15-128,-14 1-384,-15-1-128,0 15-96,-14-14 128,0 14 96,-1 0 32,1 14 32,0 1 0,-15 14 64,0 0-32,15-15 0,0 29-224,-1-14-64,16 0-64,13 14-64,15-14 96,15-14 64,13 13 0,16-13 63,-1-15-127,15 0 0,-1 0 32,1-15 0,14 1 64,-28 0 96,-1-15-128,-14 14-32,-15-14 0,-14 15 0,0-15-160,0 29 32,-14 0-160,14 15-32,-14-1 0,14 0 128,0 15 32,0 0 32,14-14 0,-14 13 0,14 1 64,1 0 96,-15-14 224,14 28 128,-14 0-128,0 15-64,-14 14 32,-15 0 0,-15-14-96,2 14-96,-16-14 0,0 0-32,0-1 64,-14-28 32,14-14 32,15-30 0,0 1-128,-1-15-96,16 0-1568,-2-14-704,16-1-3327</inkml:trace>
          <inkml:trace contextRef="#ctx0" brushRef="#br1" timeOffset="31645">5673 10682 6656,'0'-29'2528,"0"58"-1344,0 0-896,-14-14 704,14-15 32,0 14 96,-14 0-192,14 15-32,0-14-480,-15 14 95,15-15 129,0 0 192,0-14 224,0-14-384,15 0-64,-15-15-352,14 0-160,15 0-64,0-14-32,0 14-96,14-14 64,0 14-320,1 0-96,-1 14-1120,0 15-415,0 0-1313,-14 0-480,0 0 256</inkml:trace>
          <inkml:trace contextRef="#ctx0" brushRef="#br1" timeOffset="32197">6308 10696 6656,'0'43'2464,"0"-29"-1344,0-14-608,0 15 768,0-1-96,14 0 64,1 1-128,14 0-33,14-1-607,-14-14 0,14 0 32,15-14-128,-14 14-64,-1-30-96,-14 2-64,0-1-192,-15 0-32,-14 0-480,0 14-128,-29 1 128,0 0 96,-14 14 160,0 0 192,-15 0 64,14 14 96,-13 15-96,13-14-64,1 13 192,0 16 96,14 14 448,0 14 320,0 0-224,29-14-32,15-1-128,-1 1 0,29-15 0,29-14-64,1-14-192,13-15-64,1-15 0,-15 0 64,-14-13-224,0-1-64,-15 14-3424,-14 1-1535,-15 14-545</inkml:trace>
        </inkml:traceGroup>
        <inkml:traceGroup>
          <inkml:annotationXML>
            <emma:emma xmlns:emma="http://www.w3.org/2003/04/emma" version="1.0">
              <emma:interpretation id="{EDBC3BED-11FE-482E-A48D-9ED678EC7F49}" emma:medium="tactile" emma:mode="ink">
                <msink:context xmlns:msink="http://schemas.microsoft.com/ink/2010/main" type="inkWord" rotatedBoundingBox="8754,10040 11408,10025 11414,11155 8760,11170"/>
              </emma:interpretation>
              <emma:one-of disjunction-type="recognition" id="oneOf5">
                <emma:interpretation id="interp25" emma:lang="en-US" emma:confidence="1">
                  <emma:literal>job.</emma:literal>
                </emma:interpretation>
                <emma:interpretation id="interp26" emma:lang="en-US" emma:confidence="1">
                  <emma:literal>j ob.</emma:literal>
                </emma:interpretation>
                <emma:interpretation id="interp27" emma:lang="en-US" emma:confidence="0">
                  <emma:literal>i ob.</emma:literal>
                </emma:interpretation>
                <emma:interpretation id="interp28" emma:lang="en-US" emma:confidence="0">
                  <emma:literal>; ob.</emma:literal>
                </emma:interpretation>
                <emma:interpretation id="interp29" emma:lang="en-US" emma:confidence="0">
                  <emma:literal>J ob.</emma:literal>
                </emma:interpretation>
              </emma:one-of>
            </emma:emma>
          </inkml:annotationXML>
          <inkml:trace contextRef="#ctx0" brushRef="#br1" timeOffset="34241">9845 10826 7168,'14'29'2720,"-14"-15"-1472,0 59-416,0-45 992,-14 1-608,-1 15-128,1 13-449,-15 1-63,-14-15-352,-1 1-64,1-1 32,0-14-32,-15-15 0,15-14-736,0-14-320,14-15-3071,0-14-2241,14-1 2368</inkml:trace>
          <inkml:trace contextRef="#ctx0" brushRef="#br1" timeOffset="34496">9845 10494 9600,'-15'0'3584,"1"15"-1920,-1-1-1376,15-14 864,0 0-641,0 14-127,0 1-160,15-15-64,-1 14-96,15-14-768,-14-14-223,13 14-3713</inkml:trace>
          <inkml:trace contextRef="#ctx0" brushRef="#br1" timeOffset="35016">10436 10754 9856,'-14'0'3680,"14"14"-1984,-15 0-1472,15 1 831,-15-15-607,15 29-64,15-15-128,0 0 64,13 1-160,30 0-32,-15-15 0,30 0 0,-16-15 0,1 0-64,-1 1 32,-13 0 0,-30-15 32,0 0-160,-28-14-32,-14 0 32,-2 13 0,-13-12 224,-14 12 128,13 16-32,-14 14 0,0 14-160,1 16-96,0-2-96,27 16 32,16-16-3903,28 2-1761,16 12 1312</inkml:trace>
          <inkml:trace contextRef="#ctx0" brushRef="#br1" timeOffset="35729">11273 10191 6912,'0'0'2624,"-29"0"-1408,29 15-704,-14-1 768,14-14-96,-15 29 64,15 14-256,-15 0-129,1 15-479,0 14 192,0 0 128,-16 1 0,2-1 32,-2 0-96,16-14-32,14-15 32,0-29 416,14-14-160,16-14-384,-2-15-160,16 15-96,-1-30 64,0 16-160,1-1-96,-1 0-128,0 0 32,15 15-128,-15 14-32,0 14 96,1 15 96,-16-15-32,-13 15-64,0 0-32,-15 14 0,-15 1 0,-14-1 96,-14 0 0,-29 0 32,-1-14 0,1-14 64,15-1 32,-16-14 32,16 0-64,14-14 32,-1-1-1408,30-14-608,28 1-2912,0 13-1311,30-14 1599</inkml:trace>
          <inkml:trace contextRef="#ctx0" brushRef="#br1" timeOffset="37261">11994 11042 10624,'0'-29'4032,"0"58"-2177,0-29-2014,0 0 638,0 29-351,0 0-96,29-1-3391,-1 1-1569</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メイリオ" panose="020B0604030504040204" pitchFamily="50" charset="-128"/>
                <a:ea typeface="メイリオ" panose="020B0604030504040204" pitchFamily="50" charset="-128"/>
              </a:defRPr>
            </a:lvl1pPr>
          </a:lstStyle>
          <a:p>
            <a:endParaRPr lang="ja-JP" alt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noProof="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atin typeface="メイリオ" panose="020B0604030504040204" pitchFamily="50" charset="-128"/>
                <a:ea typeface="メイリオ" panose="020B0604030504040204" pitchFamily="50" charset="-128"/>
              </a:defRPr>
            </a:lvl1pPr>
          </a:lstStyle>
          <a:p>
            <a:pPr defTabSz="914099" eaLnBrk="0" hangingPunct="0"/>
            <a:r>
              <a:rPr lang="en-US" altLang="ja-JP" sz="400" smtClean="0">
                <a:gradFill>
                  <a:gsLst>
                    <a:gs pos="0">
                      <a:prstClr val="black"/>
                    </a:gs>
                    <a:gs pos="100000">
                      <a:prstClr val="black"/>
                    </a:gs>
                  </a:gsLst>
                  <a:lin ang="5400000" scaled="0"/>
                </a:gradFill>
                <a:cs typeface="MS Mincho"/>
              </a:rPr>
              <a:t>© 2014 Microsoft Corporat</a:t>
            </a:r>
            <a:r>
              <a:rPr lang="es-US" altLang="ja-JP" sz="400" smtClean="0">
                <a:gradFill>
                  <a:gsLst>
                    <a:gs pos="0">
                      <a:prstClr val="black"/>
                    </a:gs>
                    <a:gs pos="100000">
                      <a:prstClr val="black"/>
                    </a:gs>
                  </a:gsLst>
                  <a:lin ang="5400000" scaled="0"/>
                </a:gradFill>
                <a:cs typeface="MS Mincho"/>
              </a:rPr>
              <a:t>ion. Al</a:t>
            </a:r>
            <a:r>
              <a:rPr lang="en-US" altLang="ja-JP" sz="400" smtClean="0">
                <a:gradFill>
                  <a:gsLst>
                    <a:gs pos="0">
                      <a:prstClr val="black"/>
                    </a:gs>
                    <a:gs pos="100000">
                      <a:prstClr val="black"/>
                    </a:gs>
                  </a:gsLst>
                  <a:lin ang="5400000" scaled="0"/>
                </a:gradFill>
                <a:cs typeface="MS Mincho"/>
              </a:rPr>
              <a:t>l rights reserved. </a:t>
            </a:r>
            <a:r>
              <a:rPr lang="ja-JP" altLang="en-US" sz="400" smtClean="0">
                <a:gradFill>
                  <a:gsLst>
                    <a:gs pos="0">
                      <a:prstClr val="black"/>
                    </a:gs>
                    <a:gs pos="100000">
                      <a:prstClr val="black"/>
                    </a:gs>
                  </a:gsLst>
                  <a:lin ang="5400000" scaled="0"/>
                </a:gradFill>
                <a:cs typeface="MS Mincho"/>
              </a:rPr>
              <a:t>明示、黙示または法律の規定にかかわらず、これらの情報についてマイクロソフトはいかなる責任も負わないものとします。</a:t>
            </a:r>
            <a:endParaRPr lang="ja-JP" altLang="en-US" sz="400">
              <a:gradFill>
                <a:gsLst>
                  <a:gs pos="0">
                    <a:prstClr val="black"/>
                  </a:gs>
                  <a:gs pos="100000">
                    <a:prstClr val="black"/>
                  </a:gs>
                </a:gsLst>
                <a:lin ang="5400000" scaled="0"/>
              </a:gradFill>
              <a:cs typeface="MS Mincho"/>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メイリオ" panose="020B0604030504040204" pitchFamily="50" charset="-128"/>
                <a:ea typeface="メイリオ" panose="020B0604030504040204" pitchFamily="50" charset="-128"/>
              </a:defRPr>
            </a:lvl1pPr>
          </a:lstStyle>
          <a:p>
            <a:fld id="{38EEC551-8CDA-4EB6-89BB-2A86C9F091C8}" type="datetime8">
              <a:rPr lang="en-US" altLang="ja-JP" smtClean="0"/>
              <a:pPr/>
              <a:t>6/22/2017 1:47 PM</a:t>
            </a:fld>
            <a:endParaRPr lang="ja-JP" alt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ja-JP" noProof="0"/>
              <a:t>Click to edit Master text styles</a:t>
            </a:r>
          </a:p>
          <a:p>
            <a:pPr lvl="1"/>
            <a:r>
              <a:rPr lang="en-US" altLang="ja-JP" noProof="0"/>
              <a:t>Second level</a:t>
            </a:r>
            <a:endParaRPr lang="ja-JP" altLang="en-US" noProof="0"/>
          </a:p>
          <a:p>
            <a:pPr lvl="2"/>
            <a:r>
              <a:rPr lang="en-US" altLang="ja-JP" noProof="0"/>
              <a:t>Third level</a:t>
            </a:r>
            <a:endParaRPr lang="ja-JP" altLang="en-US" noProof="0"/>
          </a:p>
          <a:p>
            <a:pPr lvl="3"/>
            <a:r>
              <a:rPr lang="en-US" altLang="ja-JP" noProof="0"/>
              <a:t>Fourth level</a:t>
            </a:r>
            <a:endParaRPr lang="ja-JP" altLang="en-US" noProof="0"/>
          </a:p>
          <a:p>
            <a:pPr lvl="4"/>
            <a:r>
              <a:rPr lang="en-US" altLang="ja-JP" noProof="0"/>
              <a:t>Fifth level</a:t>
            </a:r>
            <a:endParaRPr lang="ja-JP" altLang="en-US" noProof="0"/>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メイリオ" panose="020B0604030504040204" pitchFamily="50" charset="-128"/>
                <a:ea typeface="メイリオ" panose="020B0604030504040204" pitchFamily="50" charset="-128"/>
              </a:defRPr>
            </a:lvl1pPr>
          </a:lstStyle>
          <a:p>
            <a:fld id="{B4008EB6-D09E-4580-8CD6-DDB14511944F}" type="slidenum">
              <a:rPr lang="en-US" altLang="ja-JP" smtClean="0"/>
              <a:pPr/>
              <a:t>‹#›</a:t>
            </a:fld>
            <a:endParaRPr lang="ja-JP" alt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メイリオ" panose="020B0604030504040204" pitchFamily="50" charset="-128"/>
        <a:ea typeface="メイリオ" panose="020B0604030504040204" pitchFamily="50" charset="-128"/>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Corporat</a:t>
            </a:r>
            <a:r>
              <a:rPr lang="es-US" altLang="ja-JP" sz="400">
                <a:gradFill>
                  <a:gsLst>
                    <a:gs pos="0">
                      <a:prstClr val="black"/>
                    </a:gs>
                    <a:gs pos="100000">
                      <a:prstClr val="black"/>
                    </a:gs>
                  </a:gsLst>
                  <a:lin ang="5400000" scaled="0"/>
                </a:gradFill>
                <a:cs typeface="MS Mincho"/>
              </a:rPr>
              <a:t>ion. Al</a:t>
            </a:r>
            <a:r>
              <a:rPr lang="en-US" altLang="ja-JP" sz="400">
                <a:gradFill>
                  <a:gsLst>
                    <a:gs pos="0">
                      <a:prstClr val="black"/>
                    </a:gs>
                    <a:gs pos="100000">
                      <a:prstClr val="black"/>
                    </a:gs>
                  </a:gsLst>
                  <a:lin ang="5400000" scaled="0"/>
                </a:gradFill>
                <a:cs typeface="MS Mincho"/>
              </a:rPr>
              <a:t>l rights reserved</a:t>
            </a:r>
            <a:r>
              <a:rPr lang="en-US" altLang="ja-JP" sz="400" smtClean="0">
                <a:gradFill>
                  <a:gsLst>
                    <a:gs pos="0">
                      <a:prstClr val="black"/>
                    </a:gs>
                    <a:gs pos="100000">
                      <a:prstClr val="black"/>
                    </a:gs>
                  </a:gsLst>
                  <a:lin ang="5400000" scaled="0"/>
                </a:gradFill>
                <a:cs typeface="MS Mincho"/>
              </a:rPr>
              <a:t>.</a:t>
            </a:r>
            <a:r>
              <a:rPr lang="ja-JP" altLang="en-US" sz="400">
                <a:gradFill>
                  <a:gsLst>
                    <a:gs pos="0">
                      <a:prstClr val="black"/>
                    </a:gs>
                    <a:gs pos="100000">
                      <a:prstClr val="black"/>
                    </a:gs>
                  </a:gsLst>
                  <a:lin ang="5400000" scaled="0"/>
                </a:gradFill>
                <a:cs typeface="MS Mincho"/>
              </a:rPr>
              <a:t> </a:t>
            </a:r>
            <a:r>
              <a:rPr lang="ja-JP" altLang="en-US" sz="400" smtClean="0">
                <a:gradFill>
                  <a:gsLst>
                    <a:gs pos="0">
                      <a:prstClr val="black"/>
                    </a:gs>
                    <a:gs pos="100000">
                      <a:prstClr val="black"/>
                    </a:gs>
                  </a:gsLst>
                  <a:lin ang="5400000" scaled="0"/>
                </a:gradFill>
                <a:cs typeface="MS Mincho"/>
              </a:rPr>
              <a:t>明示</a:t>
            </a:r>
            <a:r>
              <a:rPr lang="ja-JP" altLang="en-US" sz="40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1:47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1</a:t>
            </a:fld>
            <a:endParaRPr lang="ja-JP" altLang="en-US"/>
          </a:p>
        </p:txBody>
      </p:sp>
    </p:spTree>
    <p:extLst>
      <p:ext uri="{BB962C8B-B14F-4D97-AF65-F5344CB8AC3E}">
        <p14:creationId xmlns:p14="http://schemas.microsoft.com/office/powerpoint/2010/main" val="1230014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ja-JP" sz="1200" b="0" i="0" u="none" strike="noStrike" kern="1200" cap="none" spc="0" normalizeH="0" baseline="0" noProof="0">
                <a:ln>
                  <a:noFill/>
                </a:ln>
                <a:solidFill>
                  <a:prstClr val="black"/>
                </a:solidFill>
                <a:effectLst/>
                <a:uLnTx/>
                <a:uFillTx/>
                <a:cs typeface="MS Mincho"/>
              </a:rPr>
              <a:t>Microsoft Build 2017</a:t>
            </a:r>
            <a:endParaRPr kumimoji="0" lang="ja-JP" sz="1200" b="0" i="0" u="none" strike="noStrike" kern="1200" cap="none" spc="0" normalizeH="0" baseline="0" noProof="0" dirty="0">
              <a:ln>
                <a:noFill/>
              </a:ln>
              <a:solidFill>
                <a:prstClr val="black"/>
              </a:solidFill>
              <a:effectLst/>
              <a:uLnTx/>
              <a:uFillTx/>
              <a:cs typeface="MS Mincho"/>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ja-JP" sz="400" b="0" i="0" u="none" strike="noStrike" kern="1200" cap="none" spc="0" normalizeH="0" baseline="0" noProof="0" dirty="0">
                <a:ln>
                  <a:noFill/>
                </a:ln>
                <a:gradFill>
                  <a:gsLst>
                    <a:gs pos="0">
                      <a:prstClr val="black"/>
                    </a:gs>
                    <a:gs pos="100000">
                      <a:prstClr val="black"/>
                    </a:gs>
                  </a:gsLst>
                  <a:lin ang="5400000" scaled="0"/>
                </a:gradFill>
                <a:effectLst/>
                <a:uLnTx/>
                <a:uFillTx/>
                <a:cs typeface="MS Mincho"/>
              </a:rPr>
              <a:t>© Microsoft Corporat</a:t>
            </a:r>
            <a:r>
              <a:rPr kumimoji="0" lang="es-US" altLang="ja-JP" sz="400" b="0" i="0" u="none" strike="noStrike" kern="1200" cap="none" spc="0" normalizeH="0" baseline="0" noProof="0" dirty="0">
                <a:ln>
                  <a:noFill/>
                </a:ln>
                <a:gradFill>
                  <a:gsLst>
                    <a:gs pos="0">
                      <a:prstClr val="black"/>
                    </a:gs>
                    <a:gs pos="100000">
                      <a:prstClr val="black"/>
                    </a:gs>
                  </a:gsLst>
                  <a:lin ang="5400000" scaled="0"/>
                </a:gradFill>
                <a:effectLst/>
                <a:uLnTx/>
                <a:uFillTx/>
                <a:cs typeface="MS Mincho"/>
              </a:rPr>
              <a:t>ion. Al</a:t>
            </a:r>
            <a:r>
              <a:rPr kumimoji="0" lang="ja-JP" sz="400" b="0" i="0" u="none" strike="noStrike" kern="1200" cap="none" spc="0" normalizeH="0" baseline="0" noProof="0" dirty="0">
                <a:ln>
                  <a:noFill/>
                </a:ln>
                <a:gradFill>
                  <a:gsLst>
                    <a:gs pos="0">
                      <a:prstClr val="black"/>
                    </a:gs>
                    <a:gs pos="100000">
                      <a:prstClr val="black"/>
                    </a:gs>
                  </a:gsLst>
                  <a:lin ang="5400000" scaled="0"/>
                </a:gradFill>
                <a:effectLst/>
                <a:uLnTx/>
                <a:uFillTx/>
                <a:cs typeface="MS Mincho"/>
              </a:rPr>
              <a:t>l </a:t>
            </a:r>
            <a:r>
              <a:rPr kumimoji="0" lang="ja-JP" sz="400" b="0" i="0" u="none" strike="noStrike" kern="1200" cap="none" spc="0" normalizeH="0" baseline="0" noProof="0">
                <a:ln>
                  <a:noFill/>
                </a:ln>
                <a:gradFill>
                  <a:gsLst>
                    <a:gs pos="0">
                      <a:prstClr val="black"/>
                    </a:gs>
                    <a:gs pos="100000">
                      <a:prstClr val="black"/>
                    </a:gs>
                  </a:gsLst>
                  <a:lin ang="5400000" scaled="0"/>
                </a:gradFill>
                <a:effectLst/>
                <a:uLnTx/>
                <a:uFillTx/>
                <a:cs typeface="MS Mincho"/>
              </a:rPr>
              <a:t>rights </a:t>
            </a:r>
            <a:r>
              <a:rPr kumimoji="0" lang="en-US" altLang="ja-JP" sz="400" b="0" i="0" u="none" strike="noStrike" kern="1200" cap="none" spc="0" normalizeH="0" baseline="0" noProof="0" smtClean="0">
                <a:ln>
                  <a:noFill/>
                </a:ln>
                <a:gradFill>
                  <a:gsLst>
                    <a:gs pos="0">
                      <a:prstClr val="black"/>
                    </a:gs>
                    <a:gs pos="100000">
                      <a:prstClr val="black"/>
                    </a:gs>
                  </a:gsLst>
                  <a:lin ang="5400000" scaled="0"/>
                </a:gradFill>
                <a:effectLst/>
                <a:uLnTx/>
                <a:uFillTx/>
                <a:cs typeface="MS Mincho"/>
              </a:rPr>
              <a:t>reserved. </a:t>
            </a:r>
            <a:r>
              <a:rPr kumimoji="0" lang="ja-JP" sz="400" b="0" i="0" u="none" strike="noStrike" kern="1200" cap="none" spc="0" normalizeH="0" baseline="0" noProof="0" smtClean="0">
                <a:ln>
                  <a:noFill/>
                </a:ln>
                <a:gradFill>
                  <a:gsLst>
                    <a:gs pos="0">
                      <a:prstClr val="black"/>
                    </a:gs>
                    <a:gs pos="100000">
                      <a:prstClr val="black"/>
                    </a:gs>
                  </a:gsLst>
                  <a:lin ang="5400000" scaled="0"/>
                </a:gradFill>
                <a:effectLst/>
                <a:uLnTx/>
                <a:uFillTx/>
                <a:cs typeface="MS Mincho"/>
              </a:rPr>
              <a:t>明示</a:t>
            </a:r>
            <a:r>
              <a:rPr kumimoji="0" lang="ja-JP" sz="400" b="0" i="0" u="none" strike="noStrike" kern="1200" cap="none" spc="0" normalizeH="0" baseline="0" noProof="0" dirty="0">
                <a:ln>
                  <a:noFill/>
                </a:ln>
                <a:gradFill>
                  <a:gsLst>
                    <a:gs pos="0">
                      <a:prstClr val="black"/>
                    </a:gs>
                    <a:gs pos="100000">
                      <a:prstClr val="black"/>
                    </a:gs>
                  </a:gsLst>
                  <a:lin ang="5400000" scaled="0"/>
                </a:gradFill>
                <a:effectLst/>
                <a:uLnTx/>
                <a:uFillTx/>
                <a:cs typeface="MS Mincho"/>
              </a:rPr>
              <a:t>、黙示または法律の規定にかかわらず、これらの情報についてマイクロソフトはいかなる責任も負わないものとします。</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rPr>
              <a:pPr marL="0" marR="0" lvl="0" indent="0" algn="r" defTabSz="932742" rtl="0" eaLnBrk="1" fontAlgn="auto" latinLnBrk="0" hangingPunct="1">
                <a:lnSpc>
                  <a:spcPct val="100000"/>
                </a:lnSpc>
                <a:spcBef>
                  <a:spcPts val="0"/>
                </a:spcBef>
                <a:spcAft>
                  <a:spcPts val="0"/>
                </a:spcAft>
                <a:buClrTx/>
                <a:buSzTx/>
                <a:buFontTx/>
                <a:buNone/>
                <a:tabLst/>
                <a:defRPr/>
              </a:pPr>
              <a:t>6/22/2017 1:47 PM</a:t>
            </a:fld>
            <a:endParaRPr kumimoji="0" lang="ja-JP" sz="1200" b="0" i="0" u="none" strike="noStrike" kern="1200" cap="none" spc="0" normalizeH="0" baseline="0" noProof="0" dirty="0">
              <a:ln>
                <a:noFill/>
              </a:ln>
              <a:solidFill>
                <a:prstClr val="black"/>
              </a:solidFill>
              <a:effectLst/>
              <a:uLnTx/>
              <a:uFillTx/>
              <a:cs typeface="MS Mincho"/>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ja-JP" sz="1200" b="0" i="0" u="none" strike="noStrike" kern="1200" cap="none" spc="0" normalizeH="0" baseline="0" noProof="0" dirty="0">
              <a:ln>
                <a:noFill/>
              </a:ln>
              <a:solidFill>
                <a:prstClr val="black"/>
              </a:solidFill>
              <a:effectLst/>
              <a:uLnTx/>
              <a:uFillTx/>
              <a:cs typeface="MS Mincho"/>
            </a:endParaRPr>
          </a:p>
        </p:txBody>
      </p:sp>
    </p:spTree>
    <p:extLst>
      <p:ext uri="{BB962C8B-B14F-4D97-AF65-F5344CB8AC3E}">
        <p14:creationId xmlns:p14="http://schemas.microsoft.com/office/powerpoint/2010/main" val="256490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cs typeface="MS Mincho"/>
              </a:rPr>
              <a:t>表示内容:</a:t>
            </a:r>
          </a:p>
          <a:p>
            <a:pPr marL="171450" indent="-171450">
              <a:buFontTx/>
              <a:buChar char="-"/>
            </a:pPr>
            <a:r>
              <a:rPr lang="ja-JP">
                <a:cs typeface="MS Mincho"/>
              </a:rPr>
              <a:t>LUIS モデルのトレーニングを行う</a:t>
            </a:r>
          </a:p>
          <a:p>
            <a:pPr marL="171450" indent="-171450">
              <a:buFontTx/>
              <a:buChar char="-"/>
            </a:pPr>
            <a:r>
              <a:rPr lang="ja-JP">
                <a:cs typeface="MS Mincho"/>
              </a:rPr>
              <a:t>LUIS を C# および Node.js ボットに追加する</a:t>
            </a:r>
            <a:endParaRPr lang="ja-JP"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2014 Microsoft Corporat</a:t>
            </a:r>
            <a:r>
              <a:rPr lang="es-US" altLang="ja-JP" sz="400" dirty="0">
                <a:gradFill>
                  <a:gsLst>
                    <a:gs pos="0">
                      <a:prstClr val="black"/>
                    </a:gs>
                    <a:gs pos="100000">
                      <a:prstClr val="black"/>
                    </a:gs>
                  </a:gsLst>
                  <a:lin ang="5400000" scaled="0"/>
                </a:gradFill>
                <a:cs typeface="MS Mincho"/>
              </a:rPr>
              <a:t>ion. Al</a:t>
            </a:r>
            <a:r>
              <a:rPr lang="ja-JP" sz="400" dirty="0">
                <a:gradFill>
                  <a:gsLst>
                    <a:gs pos="0">
                      <a:prstClr val="black"/>
                    </a:gs>
                    <a:gs pos="100000">
                      <a:prstClr val="black"/>
                    </a:gs>
                  </a:gsLst>
                  <a:lin ang="5400000" scaled="0"/>
                </a:gradFill>
                <a:cs typeface="MS Mincho"/>
              </a:rPr>
              <a:t>l </a:t>
            </a:r>
            <a:r>
              <a:rPr lang="ja-JP" sz="400">
                <a:gradFill>
                  <a:gsLst>
                    <a:gs pos="0">
                      <a:prstClr val="black"/>
                    </a:gs>
                    <a:gs pos="100000">
                      <a:prstClr val="black"/>
                    </a:gs>
                  </a:gsLst>
                  <a:lin ang="5400000" scaled="0"/>
                </a:gradFill>
                <a:cs typeface="MS Mincho"/>
              </a:rPr>
              <a:t>rights </a:t>
            </a:r>
            <a:r>
              <a:rPr lang="en-US" altLang="ja-JP" sz="400" smtClean="0">
                <a:gradFill>
                  <a:gsLst>
                    <a:gs pos="0">
                      <a:prstClr val="black"/>
                    </a:gs>
                    <a:gs pos="100000">
                      <a:prstClr val="black"/>
                    </a:gs>
                  </a:gsLst>
                  <a:lin ang="5400000" scaled="0"/>
                </a:gradFill>
                <a:cs typeface="MS Mincho"/>
              </a:rPr>
              <a:t>reserved. </a:t>
            </a:r>
            <a:r>
              <a:rPr lang="ja-JP" sz="400" smtClean="0">
                <a:gradFill>
                  <a:gsLst>
                    <a:gs pos="0">
                      <a:prstClr val="black"/>
                    </a:gs>
                    <a:gs pos="100000">
                      <a:prstClr val="black"/>
                    </a:gs>
                  </a:gsLst>
                  <a:lin ang="5400000" scaled="0"/>
                </a:gradFill>
                <a:cs typeface="MS Mincho"/>
              </a:rPr>
              <a:t>明示</a:t>
            </a:r>
            <a:r>
              <a:rPr lang="ja-JP"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Date Placeholder 5"/>
          <p:cNvSpPr>
            <a:spLocks noGrp="1"/>
          </p:cNvSpPr>
          <p:nvPr>
            <p:ph type="dt" idx="12"/>
          </p:nvPr>
        </p:nvSpPr>
        <p:spPr/>
        <p:txBody>
          <a:bodyPr/>
          <a:lstStyle/>
          <a:p>
            <a:fld id="{38EEC551-8CDA-4EB6-89BB-2A86C9F091C8}" type="datetime8">
              <a:rPr lang="en-US" smtClean="0"/>
              <a:t>6/22/2017 1:47 PM</a:t>
            </a:fld>
            <a:endParaRPr lang="ja-JP"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ja-JP" dirty="0"/>
          </a:p>
        </p:txBody>
      </p:sp>
    </p:spTree>
    <p:extLst>
      <p:ext uri="{BB962C8B-B14F-4D97-AF65-F5344CB8AC3E}">
        <p14:creationId xmlns:p14="http://schemas.microsoft.com/office/powerpoint/2010/main" val="2750875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ja-JP" sz="1200" b="0" i="0" u="none" strike="noStrike" kern="1200" cap="none" spc="0" normalizeH="0" baseline="0" noProof="0" dirty="0">
              <a:ln>
                <a:noFill/>
              </a:ln>
              <a:solidFill>
                <a:prstClr val="black"/>
              </a:solidFill>
              <a:effectLst/>
              <a:uLnTx/>
              <a:uFillTx/>
              <a:cs typeface="MS Mincho"/>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rPr>
              <a:pPr marL="0" marR="0" lvl="0" indent="0" algn="r" defTabSz="932742" rtl="0" eaLnBrk="1" fontAlgn="auto" latinLnBrk="0" hangingPunct="1">
                <a:lnSpc>
                  <a:spcPct val="100000"/>
                </a:lnSpc>
                <a:spcBef>
                  <a:spcPts val="0"/>
                </a:spcBef>
                <a:spcAft>
                  <a:spcPts val="0"/>
                </a:spcAft>
                <a:buClrTx/>
                <a:buSzTx/>
                <a:buFontTx/>
                <a:buNone/>
                <a:tabLst/>
                <a:defRPr/>
              </a:pPr>
              <a:t>6/22/2017 1:47 PM</a:t>
            </a:fld>
            <a:endParaRPr kumimoji="0" lang="ja-JP" sz="1200" b="0" i="0" u="none" strike="noStrike" kern="1200" cap="none" spc="0" normalizeH="0" baseline="0" noProof="0" dirty="0">
              <a:ln>
                <a:noFill/>
              </a:ln>
              <a:solidFill>
                <a:prstClr val="black"/>
              </a:solidFill>
              <a:effectLst/>
              <a:uLnTx/>
              <a:uFillTx/>
              <a:cs typeface="MS Mincho"/>
            </a:endParaRPr>
          </a:p>
        </p:txBody>
      </p:sp>
      <p:sp>
        <p:nvSpPr>
          <p:cNvPr id="12" name="Header Placeholder 11"/>
          <p:cNvSpPr>
            <a:spLocks noGrp="1"/>
          </p:cNvSpPr>
          <p:nvPr>
            <p:ph type="hdr" sz="quarter" idx="15"/>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endParaRPr>
          </a:p>
        </p:txBody>
      </p:sp>
      <p:sp>
        <p:nvSpPr>
          <p:cNvPr id="5" name="Footer Placeholder 4"/>
          <p:cNvSpPr>
            <a:spLocks noGrp="1"/>
          </p:cNvSpPr>
          <p:nvPr>
            <p:ph type="ftr" sz="quarter" idx="16"/>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ja-JP" sz="400" b="0" i="0" u="none" strike="noStrike" kern="1200" cap="none" spc="0" normalizeH="0" baseline="0" noProof="0" dirty="0">
                <a:ln>
                  <a:noFill/>
                </a:ln>
                <a:gradFill>
                  <a:gsLst>
                    <a:gs pos="0">
                      <a:prstClr val="black"/>
                    </a:gs>
                    <a:gs pos="100000">
                      <a:prstClr val="black"/>
                    </a:gs>
                  </a:gsLst>
                  <a:lin ang="5400000" scaled="0"/>
                </a:gradFill>
                <a:effectLst/>
                <a:uLnTx/>
                <a:uFillTx/>
                <a:cs typeface="MS Mincho"/>
              </a:rPr>
              <a:t>© Microsoft Corporat</a:t>
            </a:r>
            <a:r>
              <a:rPr kumimoji="0" lang="es-US" altLang="ja-JP" sz="400" b="0" i="0" u="none" strike="noStrike" kern="1200" cap="none" spc="0" normalizeH="0" baseline="0" noProof="0" dirty="0">
                <a:ln>
                  <a:noFill/>
                </a:ln>
                <a:gradFill>
                  <a:gsLst>
                    <a:gs pos="0">
                      <a:prstClr val="black"/>
                    </a:gs>
                    <a:gs pos="100000">
                      <a:prstClr val="black"/>
                    </a:gs>
                  </a:gsLst>
                  <a:lin ang="5400000" scaled="0"/>
                </a:gradFill>
                <a:effectLst/>
                <a:uLnTx/>
                <a:uFillTx/>
                <a:cs typeface="MS Mincho"/>
              </a:rPr>
              <a:t>ion. Al</a:t>
            </a:r>
            <a:r>
              <a:rPr kumimoji="0" lang="ja-JP" sz="400" b="0" i="0" u="none" strike="noStrike" kern="1200" cap="none" spc="0" normalizeH="0" baseline="0" noProof="0" dirty="0">
                <a:ln>
                  <a:noFill/>
                </a:ln>
                <a:gradFill>
                  <a:gsLst>
                    <a:gs pos="0">
                      <a:prstClr val="black"/>
                    </a:gs>
                    <a:gs pos="100000">
                      <a:prstClr val="black"/>
                    </a:gs>
                  </a:gsLst>
                  <a:lin ang="5400000" scaled="0"/>
                </a:gradFill>
                <a:effectLst/>
                <a:uLnTx/>
                <a:uFillTx/>
                <a:cs typeface="MS Mincho"/>
              </a:rPr>
              <a:t>l </a:t>
            </a:r>
            <a:r>
              <a:rPr kumimoji="0" lang="ja-JP" sz="400" b="0" i="0" u="none" strike="noStrike" kern="1200" cap="none" spc="0" normalizeH="0" baseline="0" noProof="0">
                <a:ln>
                  <a:noFill/>
                </a:ln>
                <a:gradFill>
                  <a:gsLst>
                    <a:gs pos="0">
                      <a:prstClr val="black"/>
                    </a:gs>
                    <a:gs pos="100000">
                      <a:prstClr val="black"/>
                    </a:gs>
                  </a:gsLst>
                  <a:lin ang="5400000" scaled="0"/>
                </a:gradFill>
                <a:effectLst/>
                <a:uLnTx/>
                <a:uFillTx/>
                <a:cs typeface="MS Mincho"/>
              </a:rPr>
              <a:t>rights </a:t>
            </a:r>
            <a:r>
              <a:rPr kumimoji="0" lang="en-US" altLang="ja-JP" sz="400" b="0" i="0" u="none" strike="noStrike" kern="1200" cap="none" spc="0" normalizeH="0" baseline="0" noProof="0" smtClean="0">
                <a:ln>
                  <a:noFill/>
                </a:ln>
                <a:gradFill>
                  <a:gsLst>
                    <a:gs pos="0">
                      <a:prstClr val="black"/>
                    </a:gs>
                    <a:gs pos="100000">
                      <a:prstClr val="black"/>
                    </a:gs>
                  </a:gsLst>
                  <a:lin ang="5400000" scaled="0"/>
                </a:gradFill>
                <a:effectLst/>
                <a:uLnTx/>
                <a:uFillTx/>
                <a:cs typeface="MS Mincho"/>
              </a:rPr>
              <a:t>reserved. </a:t>
            </a:r>
            <a:r>
              <a:rPr kumimoji="0" lang="ja-JP" sz="400" b="0" i="0" u="none" strike="noStrike" kern="1200" cap="none" spc="0" normalizeH="0" baseline="0" noProof="0" smtClean="0">
                <a:ln>
                  <a:noFill/>
                </a:ln>
                <a:gradFill>
                  <a:gsLst>
                    <a:gs pos="0">
                      <a:prstClr val="black"/>
                    </a:gs>
                    <a:gs pos="100000">
                      <a:prstClr val="black"/>
                    </a:gs>
                  </a:gsLst>
                  <a:lin ang="5400000" scaled="0"/>
                </a:gradFill>
                <a:effectLst/>
                <a:uLnTx/>
                <a:uFillTx/>
                <a:cs typeface="MS Mincho"/>
              </a:rPr>
              <a:t>明示</a:t>
            </a:r>
            <a:r>
              <a:rPr kumimoji="0" lang="ja-JP" sz="400" b="0" i="0" u="none" strike="noStrike" kern="1200" cap="none" spc="0" normalizeH="0" baseline="0" noProof="0" dirty="0">
                <a:ln>
                  <a:noFill/>
                </a:ln>
                <a:gradFill>
                  <a:gsLst>
                    <a:gs pos="0">
                      <a:prstClr val="black"/>
                    </a:gs>
                    <a:gs pos="100000">
                      <a:prstClr val="black"/>
                    </a:gs>
                  </a:gsLst>
                  <a:lin ang="5400000" scaled="0"/>
                </a:gradFill>
                <a:effectLst/>
                <a:uLnTx/>
                <a:uFillTx/>
                <a:cs typeface="MS Mincho"/>
              </a:rPr>
              <a:t>、黙示または法律の規定にかかわらず、これらの情報についてマイクロソフトはいかなる責任も負わないものとします。</a:t>
            </a:r>
          </a:p>
        </p:txBody>
      </p:sp>
    </p:spTree>
    <p:extLst>
      <p:ext uri="{BB962C8B-B14F-4D97-AF65-F5344CB8AC3E}">
        <p14:creationId xmlns:p14="http://schemas.microsoft.com/office/powerpoint/2010/main" val="131576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cs typeface="MS Mincho"/>
              </a:rPr>
              <a:t>図を描き、「不気味の谷」を話題にします。</a:t>
            </a:r>
            <a:endParaRPr lang="ja-JP"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2014 Microsoft Corporat</a:t>
            </a:r>
            <a:r>
              <a:rPr lang="es-US" altLang="ja-JP" sz="400" dirty="0">
                <a:gradFill>
                  <a:gsLst>
                    <a:gs pos="0">
                      <a:prstClr val="black"/>
                    </a:gs>
                    <a:gs pos="100000">
                      <a:prstClr val="black"/>
                    </a:gs>
                  </a:gsLst>
                  <a:lin ang="5400000" scaled="0"/>
                </a:gradFill>
                <a:cs typeface="MS Mincho"/>
              </a:rPr>
              <a:t>ion. Al</a:t>
            </a:r>
            <a:r>
              <a:rPr lang="ja-JP" sz="400" dirty="0">
                <a:gradFill>
                  <a:gsLst>
                    <a:gs pos="0">
                      <a:prstClr val="black"/>
                    </a:gs>
                    <a:gs pos="100000">
                      <a:prstClr val="black"/>
                    </a:gs>
                  </a:gsLst>
                  <a:lin ang="5400000" scaled="0"/>
                </a:gradFill>
                <a:cs typeface="MS Mincho"/>
              </a:rPr>
              <a:t>l </a:t>
            </a:r>
            <a:r>
              <a:rPr lang="ja-JP" sz="400">
                <a:gradFill>
                  <a:gsLst>
                    <a:gs pos="0">
                      <a:prstClr val="black"/>
                    </a:gs>
                    <a:gs pos="100000">
                      <a:prstClr val="black"/>
                    </a:gs>
                  </a:gsLst>
                  <a:lin ang="5400000" scaled="0"/>
                </a:gradFill>
                <a:cs typeface="MS Mincho"/>
              </a:rPr>
              <a:t>rights </a:t>
            </a:r>
            <a:r>
              <a:rPr lang="en-US" altLang="ja-JP" sz="400" smtClean="0">
                <a:gradFill>
                  <a:gsLst>
                    <a:gs pos="0">
                      <a:prstClr val="black"/>
                    </a:gs>
                    <a:gs pos="100000">
                      <a:prstClr val="black"/>
                    </a:gs>
                  </a:gsLst>
                  <a:lin ang="5400000" scaled="0"/>
                </a:gradFill>
                <a:cs typeface="MS Mincho"/>
              </a:rPr>
              <a:t>reserved. </a:t>
            </a:r>
            <a:r>
              <a:rPr lang="ja-JP" sz="400" smtClean="0">
                <a:gradFill>
                  <a:gsLst>
                    <a:gs pos="0">
                      <a:prstClr val="black"/>
                    </a:gs>
                    <a:gs pos="100000">
                      <a:prstClr val="black"/>
                    </a:gs>
                  </a:gsLst>
                  <a:lin ang="5400000" scaled="0"/>
                </a:gradFill>
                <a:cs typeface="MS Mincho"/>
              </a:rPr>
              <a:t>明示</a:t>
            </a:r>
            <a:r>
              <a:rPr lang="ja-JP"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Date Placeholder 5"/>
          <p:cNvSpPr>
            <a:spLocks noGrp="1"/>
          </p:cNvSpPr>
          <p:nvPr>
            <p:ph type="dt" idx="12"/>
          </p:nvPr>
        </p:nvSpPr>
        <p:spPr/>
        <p:txBody>
          <a:bodyPr/>
          <a:lstStyle/>
          <a:p>
            <a:fld id="{38EEC551-8CDA-4EB6-89BB-2A86C9F091C8}" type="datetime8">
              <a:rPr lang="en-US" smtClean="0"/>
              <a:t>6/22/2017 1:47 PM</a:t>
            </a:fld>
            <a:endParaRPr lang="ja-JP"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ja-JP" dirty="0"/>
          </a:p>
        </p:txBody>
      </p:sp>
    </p:spTree>
    <p:extLst>
      <p:ext uri="{BB962C8B-B14F-4D97-AF65-F5344CB8AC3E}">
        <p14:creationId xmlns:p14="http://schemas.microsoft.com/office/powerpoint/2010/main" val="907610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Corporat</a:t>
            </a:r>
            <a:r>
              <a:rPr lang="es-US" altLang="ja-JP" sz="400">
                <a:gradFill>
                  <a:gsLst>
                    <a:gs pos="0">
                      <a:prstClr val="black"/>
                    </a:gs>
                    <a:gs pos="100000">
                      <a:prstClr val="black"/>
                    </a:gs>
                  </a:gsLst>
                  <a:lin ang="5400000" scaled="0"/>
                </a:gradFill>
                <a:cs typeface="MS Mincho"/>
              </a:rPr>
              <a:t>ion. Al</a:t>
            </a:r>
            <a:r>
              <a:rPr lang="en-US" altLang="ja-JP" sz="400">
                <a:gradFill>
                  <a:gsLst>
                    <a:gs pos="0">
                      <a:prstClr val="black"/>
                    </a:gs>
                    <a:gs pos="100000">
                      <a:prstClr val="black"/>
                    </a:gs>
                  </a:gsLst>
                  <a:lin ang="5400000" scaled="0"/>
                </a:gradFill>
                <a:cs typeface="MS Mincho"/>
              </a:rPr>
              <a:t>l rights </a:t>
            </a:r>
            <a:r>
              <a:rPr lang="en-US" altLang="ja-JP" sz="400" smtClean="0">
                <a:gradFill>
                  <a:gsLst>
                    <a:gs pos="0">
                      <a:prstClr val="black"/>
                    </a:gs>
                    <a:gs pos="100000">
                      <a:prstClr val="black"/>
                    </a:gs>
                  </a:gsLst>
                  <a:lin ang="5400000" scaled="0"/>
                </a:gradFill>
                <a:cs typeface="MS Mincho"/>
              </a:rPr>
              <a:t>reserved. </a:t>
            </a:r>
            <a:r>
              <a:rPr lang="ja-JP" altLang="en-US" sz="400" smtClean="0">
                <a:gradFill>
                  <a:gsLst>
                    <a:gs pos="0">
                      <a:prstClr val="black"/>
                    </a:gs>
                    <a:gs pos="100000">
                      <a:prstClr val="black"/>
                    </a:gs>
                  </a:gsLst>
                  <a:lin ang="5400000" scaled="0"/>
                </a:gradFill>
                <a:cs typeface="MS Mincho"/>
              </a:rPr>
              <a:t>明示</a:t>
            </a:r>
            <a:r>
              <a:rPr lang="ja-JP" altLang="en-US" sz="40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1:47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14</a:t>
            </a:fld>
            <a:endParaRPr lang="ja-JP" altLang="en-US"/>
          </a:p>
        </p:txBody>
      </p:sp>
    </p:spTree>
    <p:extLst>
      <p:ext uri="{BB962C8B-B14F-4D97-AF65-F5344CB8AC3E}">
        <p14:creationId xmlns:p14="http://schemas.microsoft.com/office/powerpoint/2010/main" val="314098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Corporat</a:t>
            </a:r>
            <a:r>
              <a:rPr lang="es-US" altLang="ja-JP" sz="400">
                <a:gradFill>
                  <a:gsLst>
                    <a:gs pos="0">
                      <a:prstClr val="black"/>
                    </a:gs>
                    <a:gs pos="100000">
                      <a:prstClr val="black"/>
                    </a:gs>
                  </a:gsLst>
                  <a:lin ang="5400000" scaled="0"/>
                </a:gradFill>
                <a:cs typeface="MS Mincho"/>
              </a:rPr>
              <a:t>ion. Al</a:t>
            </a:r>
            <a:r>
              <a:rPr lang="en-US" altLang="ja-JP" sz="400">
                <a:gradFill>
                  <a:gsLst>
                    <a:gs pos="0">
                      <a:prstClr val="black"/>
                    </a:gs>
                    <a:gs pos="100000">
                      <a:prstClr val="black"/>
                    </a:gs>
                  </a:gsLst>
                  <a:lin ang="5400000" scaled="0"/>
                </a:gradFill>
                <a:cs typeface="MS Mincho"/>
              </a:rPr>
              <a:t>l rights </a:t>
            </a:r>
            <a:r>
              <a:rPr lang="en-US" altLang="ja-JP" sz="400" smtClean="0">
                <a:gradFill>
                  <a:gsLst>
                    <a:gs pos="0">
                      <a:prstClr val="black"/>
                    </a:gs>
                    <a:gs pos="100000">
                      <a:prstClr val="black"/>
                    </a:gs>
                  </a:gsLst>
                  <a:lin ang="5400000" scaled="0"/>
                </a:gradFill>
                <a:cs typeface="MS Mincho"/>
              </a:rPr>
              <a:t>reserved. </a:t>
            </a:r>
            <a:r>
              <a:rPr lang="ja-JP" altLang="en-US" sz="400" smtClean="0">
                <a:gradFill>
                  <a:gsLst>
                    <a:gs pos="0">
                      <a:prstClr val="black"/>
                    </a:gs>
                    <a:gs pos="100000">
                      <a:prstClr val="black"/>
                    </a:gs>
                  </a:gsLst>
                  <a:lin ang="5400000" scaled="0"/>
                </a:gradFill>
                <a:cs typeface="MS Mincho"/>
              </a:rPr>
              <a:t>明示</a:t>
            </a:r>
            <a:r>
              <a:rPr lang="ja-JP" altLang="en-US" sz="40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1:47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15</a:t>
            </a:fld>
            <a:endParaRPr lang="ja-JP" altLang="en-US"/>
          </a:p>
        </p:txBody>
      </p:sp>
    </p:spTree>
    <p:extLst>
      <p:ext uri="{BB962C8B-B14F-4D97-AF65-F5344CB8AC3E}">
        <p14:creationId xmlns:p14="http://schemas.microsoft.com/office/powerpoint/2010/main" val="2035820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Corporat</a:t>
            </a:r>
            <a:r>
              <a:rPr lang="es-US" altLang="ja-JP" sz="400">
                <a:gradFill>
                  <a:gsLst>
                    <a:gs pos="0">
                      <a:prstClr val="black"/>
                    </a:gs>
                    <a:gs pos="100000">
                      <a:prstClr val="black"/>
                    </a:gs>
                  </a:gsLst>
                  <a:lin ang="5400000" scaled="0"/>
                </a:gradFill>
                <a:cs typeface="MS Mincho"/>
              </a:rPr>
              <a:t>ion. Al</a:t>
            </a:r>
            <a:r>
              <a:rPr lang="en-US" altLang="ja-JP" sz="400">
                <a:gradFill>
                  <a:gsLst>
                    <a:gs pos="0">
                      <a:prstClr val="black"/>
                    </a:gs>
                    <a:gs pos="100000">
                      <a:prstClr val="black"/>
                    </a:gs>
                  </a:gsLst>
                  <a:lin ang="5400000" scaled="0"/>
                </a:gradFill>
                <a:cs typeface="MS Mincho"/>
              </a:rPr>
              <a:t>l rights </a:t>
            </a:r>
            <a:r>
              <a:rPr lang="en-US" altLang="ja-JP" sz="400" smtClean="0">
                <a:gradFill>
                  <a:gsLst>
                    <a:gs pos="0">
                      <a:prstClr val="black"/>
                    </a:gs>
                    <a:gs pos="100000">
                      <a:prstClr val="black"/>
                    </a:gs>
                  </a:gsLst>
                  <a:lin ang="5400000" scaled="0"/>
                </a:gradFill>
                <a:cs typeface="MS Mincho"/>
              </a:rPr>
              <a:t>reserved. </a:t>
            </a:r>
            <a:r>
              <a:rPr lang="ja-JP" altLang="en-US" sz="400" smtClean="0">
                <a:gradFill>
                  <a:gsLst>
                    <a:gs pos="0">
                      <a:prstClr val="black"/>
                    </a:gs>
                    <a:gs pos="100000">
                      <a:prstClr val="black"/>
                    </a:gs>
                  </a:gsLst>
                  <a:lin ang="5400000" scaled="0"/>
                </a:gradFill>
                <a:cs typeface="MS Mincho"/>
              </a:rPr>
              <a:t>明示</a:t>
            </a:r>
            <a:r>
              <a:rPr lang="ja-JP" altLang="en-US" sz="40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1:47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16</a:t>
            </a:fld>
            <a:endParaRPr lang="ja-JP" altLang="en-US"/>
          </a:p>
        </p:txBody>
      </p:sp>
    </p:spTree>
    <p:extLst>
      <p:ext uri="{BB962C8B-B14F-4D97-AF65-F5344CB8AC3E}">
        <p14:creationId xmlns:p14="http://schemas.microsoft.com/office/powerpoint/2010/main" val="5962744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Corporat</a:t>
            </a:r>
            <a:r>
              <a:rPr lang="es-US" altLang="ja-JP" sz="400">
                <a:gradFill>
                  <a:gsLst>
                    <a:gs pos="0">
                      <a:prstClr val="black"/>
                    </a:gs>
                    <a:gs pos="100000">
                      <a:prstClr val="black"/>
                    </a:gs>
                  </a:gsLst>
                  <a:lin ang="5400000" scaled="0"/>
                </a:gradFill>
                <a:cs typeface="MS Mincho"/>
              </a:rPr>
              <a:t>ion. Al</a:t>
            </a:r>
            <a:r>
              <a:rPr lang="en-US" altLang="ja-JP" sz="400">
                <a:gradFill>
                  <a:gsLst>
                    <a:gs pos="0">
                      <a:prstClr val="black"/>
                    </a:gs>
                    <a:gs pos="100000">
                      <a:prstClr val="black"/>
                    </a:gs>
                  </a:gsLst>
                  <a:lin ang="5400000" scaled="0"/>
                </a:gradFill>
                <a:cs typeface="MS Mincho"/>
              </a:rPr>
              <a:t>l rights </a:t>
            </a:r>
            <a:r>
              <a:rPr lang="en-US" altLang="ja-JP" sz="400" smtClean="0">
                <a:gradFill>
                  <a:gsLst>
                    <a:gs pos="0">
                      <a:prstClr val="black"/>
                    </a:gs>
                    <a:gs pos="100000">
                      <a:prstClr val="black"/>
                    </a:gs>
                  </a:gsLst>
                  <a:lin ang="5400000" scaled="0"/>
                </a:gradFill>
                <a:cs typeface="MS Mincho"/>
              </a:rPr>
              <a:t>reserved. </a:t>
            </a:r>
            <a:r>
              <a:rPr lang="ja-JP" altLang="en-US" sz="400" smtClean="0">
                <a:gradFill>
                  <a:gsLst>
                    <a:gs pos="0">
                      <a:prstClr val="black"/>
                    </a:gs>
                    <a:gs pos="100000">
                      <a:prstClr val="black"/>
                    </a:gs>
                  </a:gsLst>
                  <a:lin ang="5400000" scaled="0"/>
                </a:gradFill>
                <a:cs typeface="MS Mincho"/>
              </a:rPr>
              <a:t>明示</a:t>
            </a:r>
            <a:r>
              <a:rPr lang="ja-JP" altLang="en-US" sz="40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1:47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17</a:t>
            </a:fld>
            <a:endParaRPr lang="ja-JP" altLang="en-US"/>
          </a:p>
        </p:txBody>
      </p:sp>
    </p:spTree>
    <p:extLst>
      <p:ext uri="{BB962C8B-B14F-4D97-AF65-F5344CB8AC3E}">
        <p14:creationId xmlns:p14="http://schemas.microsoft.com/office/powerpoint/2010/main" val="844393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ja-JP" sz="400" dirty="0">
                <a:gradFill>
                  <a:gsLst>
                    <a:gs pos="0">
                      <a:prstClr val="black"/>
                    </a:gs>
                    <a:gs pos="100000">
                      <a:prstClr val="black"/>
                    </a:gs>
                  </a:gsLst>
                  <a:lin ang="5400000" scaled="0"/>
                </a:gradFill>
                <a:cs typeface="MS Mincho"/>
              </a:rPr>
              <a:t>© 2014 Microsoft Corporat</a:t>
            </a:r>
            <a:r>
              <a:rPr lang="es-US" altLang="ja-JP" sz="400" dirty="0">
                <a:gradFill>
                  <a:gsLst>
                    <a:gs pos="0">
                      <a:prstClr val="black"/>
                    </a:gs>
                    <a:gs pos="100000">
                      <a:prstClr val="black"/>
                    </a:gs>
                  </a:gsLst>
                  <a:lin ang="5400000" scaled="0"/>
                </a:gradFill>
                <a:cs typeface="MS Mincho"/>
              </a:rPr>
              <a:t>ion. Al</a:t>
            </a:r>
            <a:r>
              <a:rPr lang="ja-JP" sz="400" dirty="0">
                <a:gradFill>
                  <a:gsLst>
                    <a:gs pos="0">
                      <a:prstClr val="black"/>
                    </a:gs>
                    <a:gs pos="100000">
                      <a:prstClr val="black"/>
                    </a:gs>
                  </a:gsLst>
                  <a:lin ang="5400000" scaled="0"/>
                </a:gradFill>
                <a:cs typeface="MS Mincho"/>
              </a:rPr>
              <a:t>l </a:t>
            </a:r>
            <a:r>
              <a:rPr lang="ja-JP" sz="400">
                <a:gradFill>
                  <a:gsLst>
                    <a:gs pos="0">
                      <a:prstClr val="black"/>
                    </a:gs>
                    <a:gs pos="100000">
                      <a:prstClr val="black"/>
                    </a:gs>
                  </a:gsLst>
                  <a:lin ang="5400000" scaled="0"/>
                </a:gradFill>
                <a:cs typeface="MS Mincho"/>
              </a:rPr>
              <a:t>rights </a:t>
            </a:r>
            <a:r>
              <a:rPr lang="en-US" altLang="ja-JP" sz="400" smtClean="0">
                <a:gradFill>
                  <a:gsLst>
                    <a:gs pos="0">
                      <a:prstClr val="black"/>
                    </a:gs>
                    <a:gs pos="100000">
                      <a:prstClr val="black"/>
                    </a:gs>
                  </a:gsLst>
                  <a:lin ang="5400000" scaled="0"/>
                </a:gradFill>
                <a:cs typeface="MS Mincho"/>
              </a:rPr>
              <a:t>reserved. </a:t>
            </a:r>
            <a:r>
              <a:rPr lang="ja-JP" sz="400" smtClean="0">
                <a:gradFill>
                  <a:gsLst>
                    <a:gs pos="0">
                      <a:prstClr val="black"/>
                    </a:gs>
                    <a:gs pos="100000">
                      <a:prstClr val="black"/>
                    </a:gs>
                  </a:gsLst>
                  <a:lin ang="5400000" scaled="0"/>
                </a:gradFill>
                <a:cs typeface="MS Mincho"/>
              </a:rPr>
              <a:t>明示</a:t>
            </a:r>
            <a:r>
              <a:rPr lang="ja-JP"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Date Placeholder 5"/>
          <p:cNvSpPr>
            <a:spLocks noGrp="1"/>
          </p:cNvSpPr>
          <p:nvPr>
            <p:ph type="dt" idx="12"/>
          </p:nvPr>
        </p:nvSpPr>
        <p:spPr/>
        <p:txBody>
          <a:bodyPr/>
          <a:lstStyle/>
          <a:p>
            <a:fld id="{23A5C127-CB05-47B6-8D1E-7BC74A68F508}" type="datetime8">
              <a:rPr lang="en-US" smtClean="0">
                <a:solidFill>
                  <a:prstClr val="black"/>
                </a:solidFill>
              </a:rPr>
              <a:pPr/>
              <a:t>6/22/2017 1:47 PM</a:t>
            </a:fld>
            <a:endParaRPr lang="ja-JP"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ja-JP" dirty="0">
              <a:solidFill>
                <a:prstClr val="black"/>
              </a:solidFill>
            </a:endParaRPr>
          </a:p>
        </p:txBody>
      </p:sp>
    </p:spTree>
    <p:extLst>
      <p:ext uri="{BB962C8B-B14F-4D97-AF65-F5344CB8AC3E}">
        <p14:creationId xmlns:p14="http://schemas.microsoft.com/office/powerpoint/2010/main" val="1078164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Corporat</a:t>
            </a:r>
            <a:r>
              <a:rPr lang="es-US" altLang="ja-JP" sz="400">
                <a:gradFill>
                  <a:gsLst>
                    <a:gs pos="0">
                      <a:prstClr val="black"/>
                    </a:gs>
                    <a:gs pos="100000">
                      <a:prstClr val="black"/>
                    </a:gs>
                  </a:gsLst>
                  <a:lin ang="5400000" scaled="0"/>
                </a:gradFill>
                <a:cs typeface="MS Mincho"/>
              </a:rPr>
              <a:t>ion. Al</a:t>
            </a:r>
            <a:r>
              <a:rPr lang="en-US" altLang="ja-JP" sz="400">
                <a:gradFill>
                  <a:gsLst>
                    <a:gs pos="0">
                      <a:prstClr val="black"/>
                    </a:gs>
                    <a:gs pos="100000">
                      <a:prstClr val="black"/>
                    </a:gs>
                  </a:gsLst>
                  <a:lin ang="5400000" scaled="0"/>
                </a:gradFill>
                <a:cs typeface="MS Mincho"/>
              </a:rPr>
              <a:t>l rights </a:t>
            </a:r>
            <a:r>
              <a:rPr lang="en-US" altLang="ja-JP" sz="400" smtClean="0">
                <a:gradFill>
                  <a:gsLst>
                    <a:gs pos="0">
                      <a:prstClr val="black"/>
                    </a:gs>
                    <a:gs pos="100000">
                      <a:prstClr val="black"/>
                    </a:gs>
                  </a:gsLst>
                  <a:lin ang="5400000" scaled="0"/>
                </a:gradFill>
                <a:cs typeface="MS Mincho"/>
              </a:rPr>
              <a:t>reserved. </a:t>
            </a:r>
            <a:r>
              <a:rPr lang="ja-JP" altLang="en-US" sz="400" smtClean="0">
                <a:gradFill>
                  <a:gsLst>
                    <a:gs pos="0">
                      <a:prstClr val="black"/>
                    </a:gs>
                    <a:gs pos="100000">
                      <a:prstClr val="black"/>
                    </a:gs>
                  </a:gsLst>
                  <a:lin ang="5400000" scaled="0"/>
                </a:gradFill>
                <a:cs typeface="MS Mincho"/>
              </a:rPr>
              <a:t>明示</a:t>
            </a:r>
            <a:r>
              <a:rPr lang="ja-JP" altLang="en-US" sz="40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1:47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19</a:t>
            </a:fld>
            <a:endParaRPr lang="ja-JP" altLang="en-US"/>
          </a:p>
        </p:txBody>
      </p:sp>
    </p:spTree>
    <p:extLst>
      <p:ext uri="{BB962C8B-B14F-4D97-AF65-F5344CB8AC3E}">
        <p14:creationId xmlns:p14="http://schemas.microsoft.com/office/powerpoint/2010/main" val="1828530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Corporat</a:t>
            </a:r>
            <a:r>
              <a:rPr lang="es-US" altLang="ja-JP" sz="400">
                <a:gradFill>
                  <a:gsLst>
                    <a:gs pos="0">
                      <a:prstClr val="black"/>
                    </a:gs>
                    <a:gs pos="100000">
                      <a:prstClr val="black"/>
                    </a:gs>
                  </a:gsLst>
                  <a:lin ang="5400000" scaled="0"/>
                </a:gradFill>
                <a:cs typeface="MS Mincho"/>
              </a:rPr>
              <a:t>ion. Al</a:t>
            </a:r>
            <a:r>
              <a:rPr lang="en-US" altLang="ja-JP" sz="400">
                <a:gradFill>
                  <a:gsLst>
                    <a:gs pos="0">
                      <a:prstClr val="black"/>
                    </a:gs>
                    <a:gs pos="100000">
                      <a:prstClr val="black"/>
                    </a:gs>
                  </a:gsLst>
                  <a:lin ang="5400000" scaled="0"/>
                </a:gradFill>
                <a:cs typeface="MS Mincho"/>
              </a:rPr>
              <a:t>l rights reserved</a:t>
            </a:r>
            <a:r>
              <a:rPr lang="en-US" altLang="ja-JP" sz="400" smtClean="0">
                <a:gradFill>
                  <a:gsLst>
                    <a:gs pos="0">
                      <a:prstClr val="black"/>
                    </a:gs>
                    <a:gs pos="100000">
                      <a:prstClr val="black"/>
                    </a:gs>
                  </a:gsLst>
                  <a:lin ang="5400000" scaled="0"/>
                </a:gradFill>
                <a:cs typeface="MS Mincho"/>
              </a:rPr>
              <a:t>. </a:t>
            </a:r>
            <a:r>
              <a:rPr lang="ja-JP" altLang="en-US" sz="400" smtClean="0">
                <a:gradFill>
                  <a:gsLst>
                    <a:gs pos="0">
                      <a:prstClr val="black"/>
                    </a:gs>
                    <a:gs pos="100000">
                      <a:prstClr val="black"/>
                    </a:gs>
                  </a:gsLst>
                  <a:lin ang="5400000" scaled="0"/>
                </a:gradFill>
                <a:cs typeface="MS Mincho"/>
              </a:rPr>
              <a:t>明示</a:t>
            </a:r>
            <a:r>
              <a:rPr lang="ja-JP" altLang="en-US" sz="40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1:47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2</a:t>
            </a:fld>
            <a:endParaRPr lang="ja-JP" altLang="en-US"/>
          </a:p>
        </p:txBody>
      </p:sp>
    </p:spTree>
    <p:extLst>
      <p:ext uri="{BB962C8B-B14F-4D97-AF65-F5344CB8AC3E}">
        <p14:creationId xmlns:p14="http://schemas.microsoft.com/office/powerpoint/2010/main" val="24604909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Corporat</a:t>
            </a:r>
            <a:r>
              <a:rPr lang="es-US" altLang="ja-JP" sz="400">
                <a:gradFill>
                  <a:gsLst>
                    <a:gs pos="0">
                      <a:prstClr val="black"/>
                    </a:gs>
                    <a:gs pos="100000">
                      <a:prstClr val="black"/>
                    </a:gs>
                  </a:gsLst>
                  <a:lin ang="5400000" scaled="0"/>
                </a:gradFill>
                <a:cs typeface="MS Mincho"/>
              </a:rPr>
              <a:t>ion. Al</a:t>
            </a:r>
            <a:r>
              <a:rPr lang="en-US" altLang="ja-JP" sz="400">
                <a:gradFill>
                  <a:gsLst>
                    <a:gs pos="0">
                      <a:prstClr val="black"/>
                    </a:gs>
                    <a:gs pos="100000">
                      <a:prstClr val="black"/>
                    </a:gs>
                  </a:gsLst>
                  <a:lin ang="5400000" scaled="0"/>
                </a:gradFill>
                <a:cs typeface="MS Mincho"/>
              </a:rPr>
              <a:t>l rights </a:t>
            </a:r>
            <a:r>
              <a:rPr lang="en-US" altLang="ja-JP" sz="400" smtClean="0">
                <a:gradFill>
                  <a:gsLst>
                    <a:gs pos="0">
                      <a:prstClr val="black"/>
                    </a:gs>
                    <a:gs pos="100000">
                      <a:prstClr val="black"/>
                    </a:gs>
                  </a:gsLst>
                  <a:lin ang="5400000" scaled="0"/>
                </a:gradFill>
                <a:cs typeface="MS Mincho"/>
              </a:rPr>
              <a:t>reserved. </a:t>
            </a:r>
            <a:r>
              <a:rPr lang="ja-JP" altLang="en-US" sz="400" smtClean="0">
                <a:gradFill>
                  <a:gsLst>
                    <a:gs pos="0">
                      <a:prstClr val="black"/>
                    </a:gs>
                    <a:gs pos="100000">
                      <a:prstClr val="black"/>
                    </a:gs>
                  </a:gsLst>
                  <a:lin ang="5400000" scaled="0"/>
                </a:gradFill>
                <a:cs typeface="MS Mincho"/>
              </a:rPr>
              <a:t>明示</a:t>
            </a:r>
            <a:r>
              <a:rPr lang="ja-JP" altLang="en-US" sz="40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1:47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20</a:t>
            </a:fld>
            <a:endParaRPr lang="ja-JP" altLang="en-US"/>
          </a:p>
        </p:txBody>
      </p:sp>
    </p:spTree>
    <p:extLst>
      <p:ext uri="{BB962C8B-B14F-4D97-AF65-F5344CB8AC3E}">
        <p14:creationId xmlns:p14="http://schemas.microsoft.com/office/powerpoint/2010/main" val="14382290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Corporat</a:t>
            </a:r>
            <a:r>
              <a:rPr lang="es-US" altLang="ja-JP" sz="400">
                <a:gradFill>
                  <a:gsLst>
                    <a:gs pos="0">
                      <a:prstClr val="black"/>
                    </a:gs>
                    <a:gs pos="100000">
                      <a:prstClr val="black"/>
                    </a:gs>
                  </a:gsLst>
                  <a:lin ang="5400000" scaled="0"/>
                </a:gradFill>
                <a:cs typeface="MS Mincho"/>
              </a:rPr>
              <a:t>ion. Al</a:t>
            </a:r>
            <a:r>
              <a:rPr lang="en-US" altLang="ja-JP" sz="400">
                <a:gradFill>
                  <a:gsLst>
                    <a:gs pos="0">
                      <a:prstClr val="black"/>
                    </a:gs>
                    <a:gs pos="100000">
                      <a:prstClr val="black"/>
                    </a:gs>
                  </a:gsLst>
                  <a:lin ang="5400000" scaled="0"/>
                </a:gradFill>
                <a:cs typeface="MS Mincho"/>
              </a:rPr>
              <a:t>l rights </a:t>
            </a:r>
            <a:r>
              <a:rPr lang="en-US" altLang="ja-JP" sz="400" smtClean="0">
                <a:gradFill>
                  <a:gsLst>
                    <a:gs pos="0">
                      <a:prstClr val="black"/>
                    </a:gs>
                    <a:gs pos="100000">
                      <a:prstClr val="black"/>
                    </a:gs>
                  </a:gsLst>
                  <a:lin ang="5400000" scaled="0"/>
                </a:gradFill>
                <a:cs typeface="MS Mincho"/>
              </a:rPr>
              <a:t>reserved. </a:t>
            </a:r>
            <a:r>
              <a:rPr lang="ja-JP" altLang="en-US" sz="400" smtClean="0">
                <a:gradFill>
                  <a:gsLst>
                    <a:gs pos="0">
                      <a:prstClr val="black"/>
                    </a:gs>
                    <a:gs pos="100000">
                      <a:prstClr val="black"/>
                    </a:gs>
                  </a:gsLst>
                  <a:lin ang="5400000" scaled="0"/>
                </a:gradFill>
                <a:cs typeface="MS Mincho"/>
              </a:rPr>
              <a:t>明示</a:t>
            </a:r>
            <a:r>
              <a:rPr lang="ja-JP" altLang="en-US" sz="40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1:47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21</a:t>
            </a:fld>
            <a:endParaRPr lang="ja-JP" altLang="en-US"/>
          </a:p>
        </p:txBody>
      </p:sp>
    </p:spTree>
    <p:extLst>
      <p:ext uri="{BB962C8B-B14F-4D97-AF65-F5344CB8AC3E}">
        <p14:creationId xmlns:p14="http://schemas.microsoft.com/office/powerpoint/2010/main" val="3397796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Corporat</a:t>
            </a:r>
            <a:r>
              <a:rPr lang="es-US" altLang="ja-JP" sz="400">
                <a:gradFill>
                  <a:gsLst>
                    <a:gs pos="0">
                      <a:prstClr val="black"/>
                    </a:gs>
                    <a:gs pos="100000">
                      <a:prstClr val="black"/>
                    </a:gs>
                  </a:gsLst>
                  <a:lin ang="5400000" scaled="0"/>
                </a:gradFill>
                <a:cs typeface="MS Mincho"/>
              </a:rPr>
              <a:t>ion. Al</a:t>
            </a:r>
            <a:r>
              <a:rPr lang="en-US" altLang="ja-JP" sz="400">
                <a:gradFill>
                  <a:gsLst>
                    <a:gs pos="0">
                      <a:prstClr val="black"/>
                    </a:gs>
                    <a:gs pos="100000">
                      <a:prstClr val="black"/>
                    </a:gs>
                  </a:gsLst>
                  <a:lin ang="5400000" scaled="0"/>
                </a:gradFill>
                <a:cs typeface="MS Mincho"/>
              </a:rPr>
              <a:t>l rights </a:t>
            </a:r>
            <a:r>
              <a:rPr lang="en-US" altLang="ja-JP" sz="400" smtClean="0">
                <a:gradFill>
                  <a:gsLst>
                    <a:gs pos="0">
                      <a:prstClr val="black"/>
                    </a:gs>
                    <a:gs pos="100000">
                      <a:prstClr val="black"/>
                    </a:gs>
                  </a:gsLst>
                  <a:lin ang="5400000" scaled="0"/>
                </a:gradFill>
                <a:cs typeface="MS Mincho"/>
              </a:rPr>
              <a:t>reserved. </a:t>
            </a:r>
            <a:r>
              <a:rPr lang="ja-JP" altLang="en-US" sz="400" smtClean="0">
                <a:gradFill>
                  <a:gsLst>
                    <a:gs pos="0">
                      <a:prstClr val="black"/>
                    </a:gs>
                    <a:gs pos="100000">
                      <a:prstClr val="black"/>
                    </a:gs>
                  </a:gsLst>
                  <a:lin ang="5400000" scaled="0"/>
                </a:gradFill>
                <a:cs typeface="MS Mincho"/>
              </a:rPr>
              <a:t>明示</a:t>
            </a:r>
            <a:r>
              <a:rPr lang="ja-JP" altLang="en-US" sz="40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1:47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22</a:t>
            </a:fld>
            <a:endParaRPr lang="ja-JP" altLang="en-US"/>
          </a:p>
        </p:txBody>
      </p:sp>
    </p:spTree>
    <p:extLst>
      <p:ext uri="{BB962C8B-B14F-4D97-AF65-F5344CB8AC3E}">
        <p14:creationId xmlns:p14="http://schemas.microsoft.com/office/powerpoint/2010/main" val="27833668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Corporat</a:t>
            </a:r>
            <a:r>
              <a:rPr lang="es-US" altLang="ja-JP" sz="400">
                <a:gradFill>
                  <a:gsLst>
                    <a:gs pos="0">
                      <a:prstClr val="black"/>
                    </a:gs>
                    <a:gs pos="100000">
                      <a:prstClr val="black"/>
                    </a:gs>
                  </a:gsLst>
                  <a:lin ang="5400000" scaled="0"/>
                </a:gradFill>
                <a:cs typeface="MS Mincho"/>
              </a:rPr>
              <a:t>ion. Al</a:t>
            </a:r>
            <a:r>
              <a:rPr lang="en-US" altLang="ja-JP" sz="400">
                <a:gradFill>
                  <a:gsLst>
                    <a:gs pos="0">
                      <a:prstClr val="black"/>
                    </a:gs>
                    <a:gs pos="100000">
                      <a:prstClr val="black"/>
                    </a:gs>
                  </a:gsLst>
                  <a:lin ang="5400000" scaled="0"/>
                </a:gradFill>
                <a:cs typeface="MS Mincho"/>
              </a:rPr>
              <a:t>l rights </a:t>
            </a:r>
            <a:r>
              <a:rPr lang="en-US" altLang="ja-JP" sz="400" smtClean="0">
                <a:gradFill>
                  <a:gsLst>
                    <a:gs pos="0">
                      <a:prstClr val="black"/>
                    </a:gs>
                    <a:gs pos="100000">
                      <a:prstClr val="black"/>
                    </a:gs>
                  </a:gsLst>
                  <a:lin ang="5400000" scaled="0"/>
                </a:gradFill>
                <a:cs typeface="MS Mincho"/>
              </a:rPr>
              <a:t>reserved. </a:t>
            </a:r>
            <a:r>
              <a:rPr lang="ja-JP" altLang="en-US" sz="400" smtClean="0">
                <a:gradFill>
                  <a:gsLst>
                    <a:gs pos="0">
                      <a:prstClr val="black"/>
                    </a:gs>
                    <a:gs pos="100000">
                      <a:prstClr val="black"/>
                    </a:gs>
                  </a:gsLst>
                  <a:lin ang="5400000" scaled="0"/>
                </a:gradFill>
                <a:cs typeface="MS Mincho"/>
              </a:rPr>
              <a:t>明示</a:t>
            </a:r>
            <a:r>
              <a:rPr lang="ja-JP" altLang="en-US" sz="40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1:47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23</a:t>
            </a:fld>
            <a:endParaRPr lang="ja-JP" altLang="en-US"/>
          </a:p>
        </p:txBody>
      </p:sp>
    </p:spTree>
    <p:extLst>
      <p:ext uri="{BB962C8B-B14F-4D97-AF65-F5344CB8AC3E}">
        <p14:creationId xmlns:p14="http://schemas.microsoft.com/office/powerpoint/2010/main" val="23071354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Corporat</a:t>
            </a:r>
            <a:r>
              <a:rPr lang="es-US" altLang="ja-JP" sz="400">
                <a:gradFill>
                  <a:gsLst>
                    <a:gs pos="0">
                      <a:prstClr val="black"/>
                    </a:gs>
                    <a:gs pos="100000">
                      <a:prstClr val="black"/>
                    </a:gs>
                  </a:gsLst>
                  <a:lin ang="5400000" scaled="0"/>
                </a:gradFill>
                <a:cs typeface="MS Mincho"/>
              </a:rPr>
              <a:t>ion. Al</a:t>
            </a:r>
            <a:r>
              <a:rPr lang="en-US" altLang="ja-JP" sz="400">
                <a:gradFill>
                  <a:gsLst>
                    <a:gs pos="0">
                      <a:prstClr val="black"/>
                    </a:gs>
                    <a:gs pos="100000">
                      <a:prstClr val="black"/>
                    </a:gs>
                  </a:gsLst>
                  <a:lin ang="5400000" scaled="0"/>
                </a:gradFill>
                <a:cs typeface="MS Mincho"/>
              </a:rPr>
              <a:t>l rights </a:t>
            </a:r>
            <a:r>
              <a:rPr lang="en-US" altLang="ja-JP" sz="400" smtClean="0">
                <a:gradFill>
                  <a:gsLst>
                    <a:gs pos="0">
                      <a:prstClr val="black"/>
                    </a:gs>
                    <a:gs pos="100000">
                      <a:prstClr val="black"/>
                    </a:gs>
                  </a:gsLst>
                  <a:lin ang="5400000" scaled="0"/>
                </a:gradFill>
                <a:cs typeface="MS Mincho"/>
              </a:rPr>
              <a:t>reserved. </a:t>
            </a:r>
            <a:r>
              <a:rPr lang="ja-JP" altLang="en-US" sz="400" smtClean="0">
                <a:gradFill>
                  <a:gsLst>
                    <a:gs pos="0">
                      <a:prstClr val="black"/>
                    </a:gs>
                    <a:gs pos="100000">
                      <a:prstClr val="black"/>
                    </a:gs>
                  </a:gsLst>
                  <a:lin ang="5400000" scaled="0"/>
                </a:gradFill>
                <a:cs typeface="MS Mincho"/>
              </a:rPr>
              <a:t>明示</a:t>
            </a:r>
            <a:r>
              <a:rPr lang="ja-JP" altLang="en-US" sz="40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1:47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24</a:t>
            </a:fld>
            <a:endParaRPr lang="ja-JP" altLang="en-US"/>
          </a:p>
        </p:txBody>
      </p:sp>
    </p:spTree>
    <p:extLst>
      <p:ext uri="{BB962C8B-B14F-4D97-AF65-F5344CB8AC3E}">
        <p14:creationId xmlns:p14="http://schemas.microsoft.com/office/powerpoint/2010/main" val="2038433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Corporat</a:t>
            </a:r>
            <a:r>
              <a:rPr lang="es-US" altLang="ja-JP" sz="400">
                <a:gradFill>
                  <a:gsLst>
                    <a:gs pos="0">
                      <a:prstClr val="black"/>
                    </a:gs>
                    <a:gs pos="100000">
                      <a:prstClr val="black"/>
                    </a:gs>
                  </a:gsLst>
                  <a:lin ang="5400000" scaled="0"/>
                </a:gradFill>
                <a:cs typeface="MS Mincho"/>
              </a:rPr>
              <a:t>ion. Al</a:t>
            </a:r>
            <a:r>
              <a:rPr lang="en-US" altLang="ja-JP" sz="400">
                <a:gradFill>
                  <a:gsLst>
                    <a:gs pos="0">
                      <a:prstClr val="black"/>
                    </a:gs>
                    <a:gs pos="100000">
                      <a:prstClr val="black"/>
                    </a:gs>
                  </a:gsLst>
                  <a:lin ang="5400000" scaled="0"/>
                </a:gradFill>
                <a:cs typeface="MS Mincho"/>
              </a:rPr>
              <a:t>l rights </a:t>
            </a:r>
            <a:r>
              <a:rPr lang="en-US" altLang="ja-JP" sz="400" smtClean="0">
                <a:gradFill>
                  <a:gsLst>
                    <a:gs pos="0">
                      <a:prstClr val="black"/>
                    </a:gs>
                    <a:gs pos="100000">
                      <a:prstClr val="black"/>
                    </a:gs>
                  </a:gsLst>
                  <a:lin ang="5400000" scaled="0"/>
                </a:gradFill>
                <a:cs typeface="MS Mincho"/>
              </a:rPr>
              <a:t>reserved. </a:t>
            </a:r>
            <a:r>
              <a:rPr lang="ja-JP" altLang="en-US" sz="400" smtClean="0">
                <a:gradFill>
                  <a:gsLst>
                    <a:gs pos="0">
                      <a:prstClr val="black"/>
                    </a:gs>
                    <a:gs pos="100000">
                      <a:prstClr val="black"/>
                    </a:gs>
                  </a:gsLst>
                  <a:lin ang="5400000" scaled="0"/>
                </a:gradFill>
                <a:cs typeface="MS Mincho"/>
              </a:rPr>
              <a:t>明示</a:t>
            </a:r>
            <a:r>
              <a:rPr lang="ja-JP" altLang="en-US" sz="40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1:47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3</a:t>
            </a:fld>
            <a:endParaRPr lang="ja-JP" altLang="en-US"/>
          </a:p>
        </p:txBody>
      </p:sp>
    </p:spTree>
    <p:extLst>
      <p:ext uri="{BB962C8B-B14F-4D97-AF65-F5344CB8AC3E}">
        <p14:creationId xmlns:p14="http://schemas.microsoft.com/office/powerpoint/2010/main" val="340786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Corporat</a:t>
            </a:r>
            <a:r>
              <a:rPr lang="es-US" altLang="ja-JP" sz="400">
                <a:gradFill>
                  <a:gsLst>
                    <a:gs pos="0">
                      <a:prstClr val="black"/>
                    </a:gs>
                    <a:gs pos="100000">
                      <a:prstClr val="black"/>
                    </a:gs>
                  </a:gsLst>
                  <a:lin ang="5400000" scaled="0"/>
                </a:gradFill>
                <a:cs typeface="MS Mincho"/>
              </a:rPr>
              <a:t>ion. Al</a:t>
            </a:r>
            <a:r>
              <a:rPr lang="en-US" altLang="ja-JP" sz="400">
                <a:gradFill>
                  <a:gsLst>
                    <a:gs pos="0">
                      <a:prstClr val="black"/>
                    </a:gs>
                    <a:gs pos="100000">
                      <a:prstClr val="black"/>
                    </a:gs>
                  </a:gsLst>
                  <a:lin ang="5400000" scaled="0"/>
                </a:gradFill>
                <a:cs typeface="MS Mincho"/>
              </a:rPr>
              <a:t>l rights </a:t>
            </a:r>
            <a:r>
              <a:rPr lang="en-US" altLang="ja-JP" sz="400" smtClean="0">
                <a:gradFill>
                  <a:gsLst>
                    <a:gs pos="0">
                      <a:prstClr val="black"/>
                    </a:gs>
                    <a:gs pos="100000">
                      <a:prstClr val="black"/>
                    </a:gs>
                  </a:gsLst>
                  <a:lin ang="5400000" scaled="0"/>
                </a:gradFill>
                <a:cs typeface="MS Mincho"/>
              </a:rPr>
              <a:t>reserved. </a:t>
            </a:r>
            <a:r>
              <a:rPr lang="ja-JP" altLang="en-US" sz="400" smtClean="0">
                <a:gradFill>
                  <a:gsLst>
                    <a:gs pos="0">
                      <a:prstClr val="black"/>
                    </a:gs>
                    <a:gs pos="100000">
                      <a:prstClr val="black"/>
                    </a:gs>
                  </a:gsLst>
                  <a:lin ang="5400000" scaled="0"/>
                </a:gradFill>
                <a:cs typeface="MS Mincho"/>
              </a:rPr>
              <a:t>明示</a:t>
            </a:r>
            <a:r>
              <a:rPr lang="ja-JP" altLang="en-US" sz="40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1:47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4</a:t>
            </a:fld>
            <a:endParaRPr lang="ja-JP" altLang="en-US"/>
          </a:p>
        </p:txBody>
      </p:sp>
    </p:spTree>
    <p:extLst>
      <p:ext uri="{BB962C8B-B14F-4D97-AF65-F5344CB8AC3E}">
        <p14:creationId xmlns:p14="http://schemas.microsoft.com/office/powerpoint/2010/main" val="4030989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ja-JP" dirty="0"/>
          </a:p>
        </p:txBody>
      </p:sp>
      <p:sp>
        <p:nvSpPr>
          <p:cNvPr id="10" name="Date Placeholder 9"/>
          <p:cNvSpPr>
            <a:spLocks noGrp="1"/>
          </p:cNvSpPr>
          <p:nvPr>
            <p:ph type="dt" idx="13"/>
          </p:nvPr>
        </p:nvSpPr>
        <p:spPr/>
        <p:txBody>
          <a:bodyPr/>
          <a:lstStyle/>
          <a:p>
            <a:fld id="{6108602D-D426-4C00-B215-BFA18C076426}" type="datetime8">
              <a:rPr lang="en-US" smtClean="0"/>
              <a:t>6/22/2017 1:47 PM</a:t>
            </a:fld>
            <a:endParaRPr lang="ja-JP" dirty="0"/>
          </a:p>
        </p:txBody>
      </p:sp>
      <p:sp>
        <p:nvSpPr>
          <p:cNvPr id="4" name="Footer Placeholder 3"/>
          <p:cNvSpPr>
            <a:spLocks noGrp="1"/>
          </p:cNvSpPr>
          <p:nvPr>
            <p:ph type="ftr" sz="quarter" idx="14"/>
          </p:nvPr>
        </p:nvSpPr>
        <p:spPr/>
        <p:txBody>
          <a:bodyPr/>
          <a:lstStyle/>
          <a:p>
            <a:pPr defTabSz="914099" eaLnBrk="0" hangingPunct="0"/>
            <a:r>
              <a:rPr lang="ja-JP" sz="400" dirty="0">
                <a:gradFill>
                  <a:gsLst>
                    <a:gs pos="0">
                      <a:prstClr val="black"/>
                    </a:gs>
                    <a:gs pos="100000">
                      <a:prstClr val="black"/>
                    </a:gs>
                  </a:gsLst>
                  <a:lin ang="5400000" scaled="0"/>
                </a:gradFill>
                <a:cs typeface="MS Mincho"/>
              </a:rPr>
              <a:t>© 2014 Microsoft Corporat</a:t>
            </a:r>
            <a:r>
              <a:rPr lang="es-US" altLang="ja-JP" sz="400" dirty="0">
                <a:gradFill>
                  <a:gsLst>
                    <a:gs pos="0">
                      <a:prstClr val="black"/>
                    </a:gs>
                    <a:gs pos="100000">
                      <a:prstClr val="black"/>
                    </a:gs>
                  </a:gsLst>
                  <a:lin ang="5400000" scaled="0"/>
                </a:gradFill>
                <a:cs typeface="MS Mincho"/>
              </a:rPr>
              <a:t>ion. Al</a:t>
            </a:r>
            <a:r>
              <a:rPr lang="ja-JP" sz="400" dirty="0">
                <a:gradFill>
                  <a:gsLst>
                    <a:gs pos="0">
                      <a:prstClr val="black"/>
                    </a:gs>
                    <a:gs pos="100000">
                      <a:prstClr val="black"/>
                    </a:gs>
                  </a:gsLst>
                  <a:lin ang="5400000" scaled="0"/>
                </a:gradFill>
                <a:cs typeface="MS Mincho"/>
              </a:rPr>
              <a:t>l </a:t>
            </a:r>
            <a:r>
              <a:rPr lang="ja-JP" sz="400">
                <a:gradFill>
                  <a:gsLst>
                    <a:gs pos="0">
                      <a:prstClr val="black"/>
                    </a:gs>
                    <a:gs pos="100000">
                      <a:prstClr val="black"/>
                    </a:gs>
                  </a:gsLst>
                  <a:lin ang="5400000" scaled="0"/>
                </a:gradFill>
                <a:cs typeface="MS Mincho"/>
              </a:rPr>
              <a:t>rights </a:t>
            </a:r>
            <a:r>
              <a:rPr lang="en-US" altLang="ja-JP" sz="400" smtClean="0">
                <a:gradFill>
                  <a:gsLst>
                    <a:gs pos="0">
                      <a:prstClr val="black"/>
                    </a:gs>
                    <a:gs pos="100000">
                      <a:prstClr val="black"/>
                    </a:gs>
                  </a:gsLst>
                  <a:lin ang="5400000" scaled="0"/>
                </a:gradFill>
                <a:cs typeface="MS Mincho"/>
              </a:rPr>
              <a:t>reserved. </a:t>
            </a:r>
            <a:r>
              <a:rPr lang="ja-JP" sz="400" smtClean="0">
                <a:gradFill>
                  <a:gsLst>
                    <a:gs pos="0">
                      <a:prstClr val="black"/>
                    </a:gs>
                    <a:gs pos="100000">
                      <a:prstClr val="black"/>
                    </a:gs>
                  </a:gsLst>
                  <a:lin ang="5400000" scaled="0"/>
                </a:gradFill>
                <a:cs typeface="MS Mincho"/>
              </a:rPr>
              <a:t>明示</a:t>
            </a:r>
            <a:r>
              <a:rPr lang="ja-JP" sz="400" dirty="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967528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Corporat</a:t>
            </a:r>
            <a:r>
              <a:rPr lang="es-US" altLang="ja-JP" sz="400">
                <a:gradFill>
                  <a:gsLst>
                    <a:gs pos="0">
                      <a:prstClr val="black"/>
                    </a:gs>
                    <a:gs pos="100000">
                      <a:prstClr val="black"/>
                    </a:gs>
                  </a:gsLst>
                  <a:lin ang="5400000" scaled="0"/>
                </a:gradFill>
                <a:cs typeface="MS Mincho"/>
              </a:rPr>
              <a:t>ion. Al</a:t>
            </a:r>
            <a:r>
              <a:rPr lang="en-US" altLang="ja-JP" sz="400">
                <a:gradFill>
                  <a:gsLst>
                    <a:gs pos="0">
                      <a:prstClr val="black"/>
                    </a:gs>
                    <a:gs pos="100000">
                      <a:prstClr val="black"/>
                    </a:gs>
                  </a:gsLst>
                  <a:lin ang="5400000" scaled="0"/>
                </a:gradFill>
                <a:cs typeface="MS Mincho"/>
              </a:rPr>
              <a:t>l rights </a:t>
            </a:r>
            <a:r>
              <a:rPr lang="en-US" altLang="ja-JP" sz="400" smtClean="0">
                <a:gradFill>
                  <a:gsLst>
                    <a:gs pos="0">
                      <a:prstClr val="black"/>
                    </a:gs>
                    <a:gs pos="100000">
                      <a:prstClr val="black"/>
                    </a:gs>
                  </a:gsLst>
                  <a:lin ang="5400000" scaled="0"/>
                </a:gradFill>
                <a:cs typeface="MS Mincho"/>
              </a:rPr>
              <a:t>reserved. </a:t>
            </a:r>
            <a:r>
              <a:rPr lang="ja-JP" altLang="en-US" sz="400" smtClean="0">
                <a:gradFill>
                  <a:gsLst>
                    <a:gs pos="0">
                      <a:prstClr val="black"/>
                    </a:gs>
                    <a:gs pos="100000">
                      <a:prstClr val="black"/>
                    </a:gs>
                  </a:gsLst>
                  <a:lin ang="5400000" scaled="0"/>
                </a:gradFill>
                <a:cs typeface="MS Mincho"/>
              </a:rPr>
              <a:t>明示</a:t>
            </a:r>
            <a:r>
              <a:rPr lang="ja-JP" altLang="en-US" sz="40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1:47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6</a:t>
            </a:fld>
            <a:endParaRPr lang="ja-JP" altLang="en-US"/>
          </a:p>
        </p:txBody>
      </p:sp>
    </p:spTree>
    <p:extLst>
      <p:ext uri="{BB962C8B-B14F-4D97-AF65-F5344CB8AC3E}">
        <p14:creationId xmlns:p14="http://schemas.microsoft.com/office/powerpoint/2010/main" val="649267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Corporat</a:t>
            </a:r>
            <a:r>
              <a:rPr lang="es-US" altLang="ja-JP" sz="400">
                <a:gradFill>
                  <a:gsLst>
                    <a:gs pos="0">
                      <a:prstClr val="black"/>
                    </a:gs>
                    <a:gs pos="100000">
                      <a:prstClr val="black"/>
                    </a:gs>
                  </a:gsLst>
                  <a:lin ang="5400000" scaled="0"/>
                </a:gradFill>
                <a:cs typeface="MS Mincho"/>
              </a:rPr>
              <a:t>ion. Al</a:t>
            </a:r>
            <a:r>
              <a:rPr lang="en-US" altLang="ja-JP" sz="400">
                <a:gradFill>
                  <a:gsLst>
                    <a:gs pos="0">
                      <a:prstClr val="black"/>
                    </a:gs>
                    <a:gs pos="100000">
                      <a:prstClr val="black"/>
                    </a:gs>
                  </a:gsLst>
                  <a:lin ang="5400000" scaled="0"/>
                </a:gradFill>
                <a:cs typeface="MS Mincho"/>
              </a:rPr>
              <a:t>l rights </a:t>
            </a:r>
            <a:r>
              <a:rPr lang="en-US" altLang="ja-JP" sz="400" smtClean="0">
                <a:gradFill>
                  <a:gsLst>
                    <a:gs pos="0">
                      <a:prstClr val="black"/>
                    </a:gs>
                    <a:gs pos="100000">
                      <a:prstClr val="black"/>
                    </a:gs>
                  </a:gsLst>
                  <a:lin ang="5400000" scaled="0"/>
                </a:gradFill>
                <a:cs typeface="MS Mincho"/>
              </a:rPr>
              <a:t>reserved. </a:t>
            </a:r>
            <a:r>
              <a:rPr lang="ja-JP" altLang="en-US" sz="400" smtClean="0">
                <a:gradFill>
                  <a:gsLst>
                    <a:gs pos="0">
                      <a:prstClr val="black"/>
                    </a:gs>
                    <a:gs pos="100000">
                      <a:prstClr val="black"/>
                    </a:gs>
                  </a:gsLst>
                  <a:lin ang="5400000" scaled="0"/>
                </a:gradFill>
                <a:cs typeface="MS Mincho"/>
              </a:rPr>
              <a:t>明示</a:t>
            </a:r>
            <a:r>
              <a:rPr lang="ja-JP" altLang="en-US" sz="40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1:47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7</a:t>
            </a:fld>
            <a:endParaRPr lang="ja-JP" altLang="en-US"/>
          </a:p>
        </p:txBody>
      </p:sp>
    </p:spTree>
    <p:extLst>
      <p:ext uri="{BB962C8B-B14F-4D97-AF65-F5344CB8AC3E}">
        <p14:creationId xmlns:p14="http://schemas.microsoft.com/office/powerpoint/2010/main" val="255535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Corporat</a:t>
            </a:r>
            <a:r>
              <a:rPr lang="es-US" altLang="ja-JP" sz="400">
                <a:gradFill>
                  <a:gsLst>
                    <a:gs pos="0">
                      <a:prstClr val="black"/>
                    </a:gs>
                    <a:gs pos="100000">
                      <a:prstClr val="black"/>
                    </a:gs>
                  </a:gsLst>
                  <a:lin ang="5400000" scaled="0"/>
                </a:gradFill>
                <a:cs typeface="MS Mincho"/>
              </a:rPr>
              <a:t>ion. Al</a:t>
            </a:r>
            <a:r>
              <a:rPr lang="en-US" altLang="ja-JP" sz="400">
                <a:gradFill>
                  <a:gsLst>
                    <a:gs pos="0">
                      <a:prstClr val="black"/>
                    </a:gs>
                    <a:gs pos="100000">
                      <a:prstClr val="black"/>
                    </a:gs>
                  </a:gsLst>
                  <a:lin ang="5400000" scaled="0"/>
                </a:gradFill>
                <a:cs typeface="MS Mincho"/>
              </a:rPr>
              <a:t>l rights </a:t>
            </a:r>
            <a:r>
              <a:rPr lang="en-US" altLang="ja-JP" sz="400" smtClean="0">
                <a:gradFill>
                  <a:gsLst>
                    <a:gs pos="0">
                      <a:prstClr val="black"/>
                    </a:gs>
                    <a:gs pos="100000">
                      <a:prstClr val="black"/>
                    </a:gs>
                  </a:gsLst>
                  <a:lin ang="5400000" scaled="0"/>
                </a:gradFill>
                <a:cs typeface="MS Mincho"/>
              </a:rPr>
              <a:t>reserved. </a:t>
            </a:r>
            <a:r>
              <a:rPr lang="ja-JP" altLang="en-US" sz="400" smtClean="0">
                <a:gradFill>
                  <a:gsLst>
                    <a:gs pos="0">
                      <a:prstClr val="black"/>
                    </a:gs>
                    <a:gs pos="100000">
                      <a:prstClr val="black"/>
                    </a:gs>
                  </a:gsLst>
                  <a:lin ang="5400000" scaled="0"/>
                </a:gradFill>
                <a:cs typeface="MS Mincho"/>
              </a:rPr>
              <a:t>明示</a:t>
            </a:r>
            <a:r>
              <a:rPr lang="ja-JP" altLang="en-US" sz="40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1:47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8</a:t>
            </a:fld>
            <a:endParaRPr lang="ja-JP" altLang="en-US"/>
          </a:p>
        </p:txBody>
      </p:sp>
    </p:spTree>
    <p:extLst>
      <p:ext uri="{BB962C8B-B14F-4D97-AF65-F5344CB8AC3E}">
        <p14:creationId xmlns:p14="http://schemas.microsoft.com/office/powerpoint/2010/main" val="1915269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ja-JP" altLang="en-US"/>
          </a:p>
        </p:txBody>
      </p:sp>
      <p:sp>
        <p:nvSpPr>
          <p:cNvPr id="5" name="フッター プレースホルダー 4"/>
          <p:cNvSpPr>
            <a:spLocks noGrp="1"/>
          </p:cNvSpPr>
          <p:nvPr>
            <p:ph type="ftr" sz="quarter" idx="11"/>
          </p:nvPr>
        </p:nvSpPr>
        <p:spPr/>
        <p:txBody>
          <a:bodyPr/>
          <a:lstStyle/>
          <a:p>
            <a:pPr defTabSz="914099" eaLnBrk="0" hangingPunct="0"/>
            <a:r>
              <a:rPr lang="en-US" altLang="ja-JP" sz="400">
                <a:gradFill>
                  <a:gsLst>
                    <a:gs pos="0">
                      <a:prstClr val="black"/>
                    </a:gs>
                    <a:gs pos="100000">
                      <a:prstClr val="black"/>
                    </a:gs>
                  </a:gsLst>
                  <a:lin ang="5400000" scaled="0"/>
                </a:gradFill>
                <a:cs typeface="MS Mincho"/>
              </a:rPr>
              <a:t>© 2014 Microsoft Corporat</a:t>
            </a:r>
            <a:r>
              <a:rPr lang="es-US" altLang="ja-JP" sz="400">
                <a:gradFill>
                  <a:gsLst>
                    <a:gs pos="0">
                      <a:prstClr val="black"/>
                    </a:gs>
                    <a:gs pos="100000">
                      <a:prstClr val="black"/>
                    </a:gs>
                  </a:gsLst>
                  <a:lin ang="5400000" scaled="0"/>
                </a:gradFill>
                <a:cs typeface="MS Mincho"/>
              </a:rPr>
              <a:t>ion. Al</a:t>
            </a:r>
            <a:r>
              <a:rPr lang="en-US" altLang="ja-JP" sz="400">
                <a:gradFill>
                  <a:gsLst>
                    <a:gs pos="0">
                      <a:prstClr val="black"/>
                    </a:gs>
                    <a:gs pos="100000">
                      <a:prstClr val="black"/>
                    </a:gs>
                  </a:gsLst>
                  <a:lin ang="5400000" scaled="0"/>
                </a:gradFill>
                <a:cs typeface="MS Mincho"/>
              </a:rPr>
              <a:t>l rights </a:t>
            </a:r>
            <a:r>
              <a:rPr lang="en-US" altLang="ja-JP" sz="400" smtClean="0">
                <a:gradFill>
                  <a:gsLst>
                    <a:gs pos="0">
                      <a:prstClr val="black"/>
                    </a:gs>
                    <a:gs pos="100000">
                      <a:prstClr val="black"/>
                    </a:gs>
                  </a:gsLst>
                  <a:lin ang="5400000" scaled="0"/>
                </a:gradFill>
                <a:cs typeface="MS Mincho"/>
              </a:rPr>
              <a:t>reserved. </a:t>
            </a:r>
            <a:r>
              <a:rPr lang="ja-JP" altLang="en-US" sz="400" smtClean="0">
                <a:gradFill>
                  <a:gsLst>
                    <a:gs pos="0">
                      <a:prstClr val="black"/>
                    </a:gs>
                    <a:gs pos="100000">
                      <a:prstClr val="black"/>
                    </a:gs>
                  </a:gsLst>
                  <a:lin ang="5400000" scaled="0"/>
                </a:gradFill>
                <a:cs typeface="MS Mincho"/>
              </a:rPr>
              <a:t>明示</a:t>
            </a:r>
            <a:r>
              <a:rPr lang="ja-JP" altLang="en-US" sz="400">
                <a:gradFill>
                  <a:gsLst>
                    <a:gs pos="0">
                      <a:prstClr val="black"/>
                    </a:gs>
                    <a:gs pos="100000">
                      <a:prstClr val="black"/>
                    </a:gs>
                  </a:gsLst>
                  <a:lin ang="5400000" scaled="0"/>
                </a:gradFill>
                <a:cs typeface="MS Mincho"/>
              </a:rPr>
              <a:t>、黙示または法律の規定にかかわらず、これらの情報についてマイクロソフトはいかなる責任も負わないものとします。</a:t>
            </a:r>
          </a:p>
        </p:txBody>
      </p:sp>
      <p:sp>
        <p:nvSpPr>
          <p:cNvPr id="6" name="日付プレースホルダー 5"/>
          <p:cNvSpPr>
            <a:spLocks noGrp="1"/>
          </p:cNvSpPr>
          <p:nvPr>
            <p:ph type="dt" idx="12"/>
          </p:nvPr>
        </p:nvSpPr>
        <p:spPr/>
        <p:txBody>
          <a:bodyPr/>
          <a:lstStyle/>
          <a:p>
            <a:fld id="{38EEC551-8CDA-4EB6-89BB-2A86C9F091C8}" type="datetime8">
              <a:rPr lang="en-US" altLang="ja-JP" smtClean="0"/>
              <a:pPr/>
              <a:t>6/22/2017 1:47 PM</a:t>
            </a:fld>
            <a:endParaRPr lang="ja-JP" alt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altLang="ja-JP" smtClean="0"/>
              <a:pPr/>
              <a:t>9</a:t>
            </a:fld>
            <a:endParaRPr lang="ja-JP" altLang="en-US"/>
          </a:p>
        </p:txBody>
      </p:sp>
    </p:spTree>
    <p:extLst>
      <p:ext uri="{BB962C8B-B14F-4D97-AF65-F5344CB8AC3E}">
        <p14:creationId xmlns:p14="http://schemas.microsoft.com/office/powerpoint/2010/main" val="9818302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5.xml"/><Relationship Id="rId7" Type="http://schemas.openxmlformats.org/officeDocument/2006/relationships/image" Target="../media/image1.png"/><Relationship Id="rId2" Type="http://schemas.openxmlformats.org/officeDocument/2006/relationships/customXml" Target="../../customXml/item23.xml"/><Relationship Id="rId1" Type="http://schemas.openxmlformats.org/officeDocument/2006/relationships/customXml" Target="../../customXml/item31.xml"/><Relationship Id="rId6" Type="http://schemas.openxmlformats.org/officeDocument/2006/relationships/slideMaster" Target="../slideMasters/slideMaster1.xml"/><Relationship Id="rId5" Type="http://schemas.openxmlformats.org/officeDocument/2006/relationships/customXml" Target="../../customXml/item17.xml"/><Relationship Id="rId4" Type="http://schemas.openxmlformats.org/officeDocument/2006/relationships/customXml" Target="../../customXml/item18.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2.xml"/><Relationship Id="rId7" Type="http://schemas.openxmlformats.org/officeDocument/2006/relationships/image" Target="../media/image1.png"/><Relationship Id="rId2" Type="http://schemas.openxmlformats.org/officeDocument/2006/relationships/customXml" Target="../../customXml/item26.xml"/><Relationship Id="rId1" Type="http://schemas.openxmlformats.org/officeDocument/2006/relationships/customXml" Target="../../customXml/item29.xml"/><Relationship Id="rId6" Type="http://schemas.openxmlformats.org/officeDocument/2006/relationships/slideMaster" Target="../slideMasters/slideMaster1.xml"/><Relationship Id="rId5" Type="http://schemas.openxmlformats.org/officeDocument/2006/relationships/customXml" Target="../../customXml/item10.xml"/><Relationship Id="rId4" Type="http://schemas.openxmlformats.org/officeDocument/2006/relationships/customXml" Target="../../customXml/item6.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4.xml"/><Relationship Id="rId7" Type="http://schemas.openxmlformats.org/officeDocument/2006/relationships/image" Target="../media/image2.png"/><Relationship Id="rId2" Type="http://schemas.openxmlformats.org/officeDocument/2006/relationships/customXml" Target="../../customXml/item11.xml"/><Relationship Id="rId1" Type="http://schemas.openxmlformats.org/officeDocument/2006/relationships/customXml" Target="../../customXml/item13.xml"/><Relationship Id="rId6" Type="http://schemas.openxmlformats.org/officeDocument/2006/relationships/slideMaster" Target="../slideMasters/slideMaster1.xml"/><Relationship Id="rId5" Type="http://schemas.openxmlformats.org/officeDocument/2006/relationships/customXml" Target="../../customXml/item27.xml"/><Relationship Id="rId4" Type="http://schemas.openxmlformats.org/officeDocument/2006/relationships/customXml" Target="../../customXml/item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メイリオ"/>
                <a:ea typeface="メイリオ"/>
              </a:defRPr>
            </a:lvl1pPr>
          </a:lstStyle>
          <a:p>
            <a:pPr lvl="0"/>
            <a:r>
              <a:rPr lang="en-US" altLang="ja-JP"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noAutofit/>
          </a:bodyPr>
          <a:lstStyle>
            <a:lvl1pPr>
              <a:defRPr sz="6000" spc="-80" baseline="0">
                <a:solidFill>
                  <a:srgbClr val="0072C6"/>
                </a:solidFill>
                <a:latin typeface="メイリオ"/>
                <a:ea typeface="メイリオ"/>
              </a:defRPr>
            </a:lvl1pPr>
          </a:lstStyle>
          <a:p>
            <a:r>
              <a:rPr lang="en-US" altLang="ja-JP"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atin typeface="メイリオ"/>
                <a:ea typeface="メイリオ"/>
              </a:defRPr>
            </a:lvl1pPr>
          </a:lstStyle>
          <a:p>
            <a:r>
              <a:rPr lang="en-US" altLang="ja-JP" dirty="0"/>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noAutofit/>
          </a:bodyPr>
          <a:lstStyle>
            <a:lvl1pPr>
              <a:defRPr>
                <a:latin typeface="メイリオ"/>
                <a:ea typeface="メイリオ"/>
              </a:defRPr>
            </a:lvl1pPr>
          </a:lstStyle>
          <a:p>
            <a:r>
              <a:rPr lang="en-US" altLang="ja-JP"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noAutofit/>
          </a:bodyPr>
          <a:lstStyle>
            <a:lvl1pPr marL="0" indent="0">
              <a:buNone/>
              <a:defRPr sz="2800" spc="-30" baseline="0">
                <a:solidFill>
                  <a:schemeClr val="tx1"/>
                </a:solidFill>
                <a:latin typeface="メイリオ"/>
                <a:ea typeface="メイリオ"/>
              </a:defRPr>
            </a:lvl1pPr>
          </a:lstStyle>
          <a:p>
            <a:pPr lvl="0"/>
            <a:r>
              <a:rPr lang="en-US" altLang="ja-JP"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noAutofit/>
          </a:bodyPr>
          <a:lstStyle>
            <a:lvl1pPr marL="0" indent="0" algn="ctr">
              <a:lnSpc>
                <a:spcPct val="100000"/>
              </a:lnSpc>
              <a:buNone/>
              <a:defRPr>
                <a:solidFill>
                  <a:schemeClr val="bg1"/>
                </a:solidFill>
                <a:latin typeface="メイリオ"/>
                <a:ea typeface="メイリオ"/>
              </a:defRPr>
            </a:lvl1pPr>
          </a:lstStyle>
          <a:p>
            <a:pPr lvl="0"/>
            <a:r>
              <a:rPr lang="en-US" altLang="ja-JP"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noAutofit/>
          </a:bodyPr>
          <a:lstStyle>
            <a:lvl1pPr marL="0" indent="0" algn="ctr">
              <a:lnSpc>
                <a:spcPct val="100000"/>
              </a:lnSpc>
              <a:buNone/>
              <a:defRPr>
                <a:solidFill>
                  <a:schemeClr val="bg1"/>
                </a:solidFill>
                <a:latin typeface="メイリオ"/>
                <a:ea typeface="メイリオ"/>
              </a:defRPr>
            </a:lvl1pPr>
          </a:lstStyle>
          <a:p>
            <a:pPr lvl="0"/>
            <a:r>
              <a:rPr lang="en-US" altLang="ja-JP"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noAutofit/>
          </a:bodyPr>
          <a:lstStyle>
            <a:lvl1pPr marL="0" indent="0" algn="ctr">
              <a:lnSpc>
                <a:spcPct val="100000"/>
              </a:lnSpc>
              <a:buNone/>
              <a:defRPr>
                <a:solidFill>
                  <a:schemeClr val="bg1"/>
                </a:solidFill>
                <a:latin typeface="メイリオ"/>
                <a:ea typeface="メイリオ"/>
              </a:defRPr>
            </a:lvl1pPr>
          </a:lstStyle>
          <a:p>
            <a:pPr lvl="0"/>
            <a:r>
              <a:rPr lang="en-US" altLang="ja-JP" dirty="0"/>
              <a:t>Click to edit Master text styles</a:t>
            </a:r>
          </a:p>
        </p:txBody>
      </p:sp>
      <p:sp>
        <p:nvSpPr>
          <p:cNvPr id="2" name="Title 1"/>
          <p:cNvSpPr>
            <a:spLocks noGrp="1"/>
          </p:cNvSpPr>
          <p:nvPr>
            <p:ph type="title"/>
          </p:nvPr>
        </p:nvSpPr>
        <p:spPr>
          <a:xfrm>
            <a:off x="365760" y="365760"/>
            <a:ext cx="11704320" cy="822960"/>
          </a:xfrm>
        </p:spPr>
        <p:txBody>
          <a:bodyPr>
            <a:noAutofit/>
          </a:bodyPr>
          <a:lstStyle>
            <a:lvl1pPr>
              <a:defRPr>
                <a:latin typeface="メイリオ"/>
                <a:ea typeface="メイリオ"/>
              </a:defRPr>
            </a:lvl1pPr>
          </a:lstStyle>
          <a:p>
            <a:r>
              <a:rPr lang="en-US" altLang="ja-JP"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noAutofit/>
          </a:bodyPr>
          <a:lstStyle>
            <a:lvl1pPr marL="0" indent="0">
              <a:buNone/>
              <a:defRPr sz="2800" spc="-30" baseline="0">
                <a:solidFill>
                  <a:schemeClr val="tx1"/>
                </a:solidFill>
                <a:latin typeface="メイリオ"/>
                <a:ea typeface="メイリオ"/>
              </a:defRPr>
            </a:lvl1pPr>
          </a:lstStyle>
          <a:p>
            <a:pPr lvl="0"/>
            <a:r>
              <a:rPr lang="en-US" altLang="ja-JP"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noAutofit/>
          </a:bodyPr>
          <a:lstStyle>
            <a:lvl1pPr marL="0" indent="0" algn="ctr">
              <a:lnSpc>
                <a:spcPct val="100000"/>
              </a:lnSpc>
              <a:buNone/>
              <a:defRPr>
                <a:solidFill>
                  <a:schemeClr val="bg1"/>
                </a:solidFill>
                <a:latin typeface="メイリオ"/>
                <a:ea typeface="メイリオ"/>
              </a:defRPr>
            </a:lvl1pPr>
          </a:lstStyle>
          <a:p>
            <a:pPr lvl="0"/>
            <a:r>
              <a:rPr lang="en-US" altLang="ja-JP"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noAutofit/>
          </a:bodyPr>
          <a:lstStyle>
            <a:lvl1pPr>
              <a:defRPr>
                <a:latin typeface="メイリオ"/>
                <a:ea typeface="メイリオ"/>
              </a:defRPr>
            </a:lvl1pPr>
          </a:lstStyle>
          <a:p>
            <a:r>
              <a:rPr lang="en-US" altLang="ja-JP"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noAutofit/>
          </a:bodyPr>
          <a:lstStyle>
            <a:lvl1pPr>
              <a:defRPr>
                <a:latin typeface="メイリオ"/>
                <a:ea typeface="メイリオ"/>
              </a:defRPr>
            </a:lvl1pPr>
            <a:lvl2pPr>
              <a:defRPr>
                <a:latin typeface="メイリオ"/>
                <a:ea typeface="メイリオ"/>
              </a:defRPr>
            </a:lvl2pPr>
            <a:lvl3pPr>
              <a:defRPr>
                <a:latin typeface="メイリオ"/>
                <a:ea typeface="メイリオ"/>
              </a:defRPr>
            </a:lvl3pPr>
            <a:lvl4pPr>
              <a:defRPr>
                <a:latin typeface="メイリオ"/>
                <a:ea typeface="メイリオ"/>
              </a:defRPr>
            </a:lvl4pPr>
            <a:lvl5pPr>
              <a:defRPr>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noAutofit/>
          </a:bodyPr>
          <a:lstStyle>
            <a:lvl1pPr>
              <a:defRPr>
                <a:latin typeface="メイリオ"/>
                <a:ea typeface="メイリオ"/>
              </a:defRPr>
            </a:lvl1pPr>
          </a:lstStyle>
          <a:p>
            <a:r>
              <a:rPr lang="en-US" altLang="ja-JP"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noAutofit/>
          </a:bodyPr>
          <a:lstStyle>
            <a:lvl1pPr>
              <a:defRPr>
                <a:latin typeface="メイリオ"/>
                <a:ea typeface="メイリオ"/>
              </a:defRPr>
            </a:lvl1pPr>
            <a:lvl2pPr>
              <a:defRPr>
                <a:latin typeface="メイリオ"/>
                <a:ea typeface="メイリオ"/>
              </a:defRPr>
            </a:lvl2pPr>
            <a:lvl3pPr>
              <a:defRPr>
                <a:latin typeface="メイリオ"/>
                <a:ea typeface="メイリオ"/>
              </a:defRPr>
            </a:lvl3pPr>
            <a:lvl4pPr>
              <a:defRPr>
                <a:latin typeface="メイリオ"/>
                <a:ea typeface="メイリオ"/>
              </a:defRPr>
            </a:lvl4pPr>
            <a:lvl5pPr>
              <a:defRPr>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noAutofit/>
          </a:bodyPr>
          <a:lstStyle>
            <a:lvl1pPr>
              <a:lnSpc>
                <a:spcPct val="100000"/>
              </a:lnSpc>
              <a:defRPr sz="2800" spc="-30" baseline="0">
                <a:solidFill>
                  <a:schemeClr val="tx1">
                    <a:lumMod val="50000"/>
                  </a:schemeClr>
                </a:solidFill>
                <a:latin typeface="メイリオ"/>
                <a:ea typeface="メイリオ"/>
              </a:defRPr>
            </a:lvl1pPr>
          </a:lstStyle>
          <a:p>
            <a:r>
              <a:rPr lang="en-US" altLang="ja-JP"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noAutofit/>
          </a:bodyPr>
          <a:lstStyle>
            <a:lvl1pPr algn="r">
              <a:lnSpc>
                <a:spcPct val="100000"/>
              </a:lnSpc>
              <a:defRPr sz="2800" spc="-30" baseline="0">
                <a:solidFill>
                  <a:schemeClr val="tx1">
                    <a:lumMod val="50000"/>
                  </a:schemeClr>
                </a:solidFill>
                <a:latin typeface="メイリオ"/>
                <a:ea typeface="メイリオ"/>
              </a:defRPr>
            </a:lvl1pPr>
          </a:lstStyle>
          <a:p>
            <a:r>
              <a:rPr lang="en-US" altLang="ja-JP"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noAutofit/>
          </a:bodyPr>
          <a:lstStyle>
            <a:lvl1pPr>
              <a:defRPr sz="7200" spc="-80" baseline="0">
                <a:gradFill>
                  <a:gsLst>
                    <a:gs pos="100000">
                      <a:schemeClr val="tx1"/>
                    </a:gs>
                    <a:gs pos="0">
                      <a:schemeClr val="tx1"/>
                    </a:gs>
                  </a:gsLst>
                  <a:lin ang="5400000" scaled="0"/>
                </a:gradFill>
                <a:latin typeface="メイリオ"/>
                <a:ea typeface="メイリオ"/>
              </a:defRPr>
            </a:lvl1pPr>
          </a:lstStyle>
          <a:p>
            <a:r>
              <a:rPr lang="en-US" altLang="ja-JP"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noAutofit/>
          </a:bodyPr>
          <a:lstStyle>
            <a:lvl1pPr>
              <a:defRPr sz="7200" spc="-100" baseline="0">
                <a:solidFill>
                  <a:schemeClr val="bg1"/>
                </a:solidFill>
                <a:latin typeface="メイリオ"/>
                <a:ea typeface="メイリオ"/>
              </a:defRPr>
            </a:lvl1pPr>
          </a:lstStyle>
          <a:p>
            <a:r>
              <a:rPr lang="en-US" altLang="ja-JP"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noAutofit/>
          </a:bodyPr>
          <a:lstStyle>
            <a:lvl1pPr marL="0" indent="0">
              <a:spcBef>
                <a:spcPts val="0"/>
              </a:spcBef>
              <a:buNone/>
              <a:defRPr sz="3600" spc="0" baseline="0">
                <a:solidFill>
                  <a:schemeClr val="bg1"/>
                </a:solidFill>
                <a:latin typeface="メイリオ"/>
                <a:ea typeface="メイリオ"/>
              </a:defRPr>
            </a:lvl1pPr>
          </a:lstStyle>
          <a:p>
            <a:pPr lvl="0"/>
            <a:r>
              <a:rPr lang="en-US" altLang="ja-JP"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noAutofit/>
          </a:bodyPr>
          <a:lstStyle>
            <a:lvl1pPr>
              <a:defRPr lang="en-US" sz="7200" b="0" kern="1200" cap="none" spc="-100" baseline="0" dirty="0">
                <a:ln w="3175">
                  <a:noFill/>
                </a:ln>
                <a:solidFill>
                  <a:schemeClr val="bg1"/>
                </a:solidFill>
                <a:effectLst/>
                <a:latin typeface="メイリオ"/>
                <a:ea typeface="メイリオ"/>
                <a:cs typeface="Segoe UI" pitchFamily="34" charset="0"/>
              </a:defRPr>
            </a:lvl1pPr>
          </a:lstStyle>
          <a:p>
            <a:r>
              <a:rPr lang="en-US" altLang="ja-JP"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ja-JP" altLang="en-US" sz="2400" dirty="0" err="1">
              <a:gradFill>
                <a:gsLst>
                  <a:gs pos="0">
                    <a:srgbClr val="FFFFFF"/>
                  </a:gs>
                  <a:gs pos="100000">
                    <a:srgbClr val="FFFFFF"/>
                  </a:gs>
                </a:gsLst>
                <a:lin ang="5400000" scaled="0"/>
              </a:gradFill>
              <a:latin typeface="メイリオ"/>
              <a:ea typeface="メイリオ"/>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メイリオ"/>
                <a:ea typeface="メイリオ"/>
              </a:defRPr>
            </a:lvl1pPr>
          </a:lstStyle>
          <a:p>
            <a:pPr lvl="0"/>
            <a:r>
              <a:rPr lang="en-US" altLang="ja-JP"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noAutofit/>
          </a:bodyPr>
          <a:lstStyle>
            <a:lvl1pPr>
              <a:defRPr sz="6000" spc="-80" baseline="0">
                <a:solidFill>
                  <a:srgbClr val="0072C6"/>
                </a:solidFill>
                <a:latin typeface="メイリオ"/>
                <a:ea typeface="メイリオ"/>
              </a:defRPr>
            </a:lvl1pPr>
          </a:lstStyle>
          <a:p>
            <a:r>
              <a:rPr lang="en-US" altLang="ja-JP"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baseline="0">
                <a:latin typeface="メイリオ"/>
                <a:ea typeface="メイリオ"/>
              </a:defRPr>
            </a:lvl1pPr>
          </a:lstStyle>
          <a:p>
            <a:r>
              <a:rPr lang="en-US" altLang="ja-JP" dirty="0"/>
              <a:t>Slide for developer code</a:t>
            </a:r>
          </a:p>
        </p:txBody>
      </p:sp>
      <p:sp>
        <p:nvSpPr>
          <p:cNvPr id="5" name="Text Placeholder 4"/>
          <p:cNvSpPr>
            <a:spLocks noGrp="1"/>
          </p:cNvSpPr>
          <p:nvPr>
            <p:ph type="body" sz="quarter" idx="10"/>
          </p:nvPr>
        </p:nvSpPr>
        <p:spPr>
          <a:xfrm>
            <a:off x="365760" y="1371600"/>
            <a:ext cx="11704320" cy="2043636"/>
          </a:xfrm>
        </p:spPr>
        <p:txBody>
          <a:bodyPr>
            <a:noAutofit/>
          </a:bodyPr>
          <a:lstStyle>
            <a:lvl1pPr marL="0" indent="0">
              <a:spcBef>
                <a:spcPts val="600"/>
              </a:spcBef>
              <a:buNone/>
              <a:defRPr sz="3200">
                <a:gradFill>
                  <a:gsLst>
                    <a:gs pos="1250">
                      <a:srgbClr val="000000"/>
                    </a:gs>
                    <a:gs pos="100000">
                      <a:srgbClr val="000000"/>
                    </a:gs>
                  </a:gsLst>
                  <a:lin ang="5400000" scaled="0"/>
                </a:gradFill>
                <a:latin typeface="メイリオ"/>
                <a:ea typeface="メイリオ"/>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メイリオ"/>
                <a:ea typeface="メイリオ"/>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メイリオ"/>
                <a:ea typeface="メイリオ"/>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メイリオ"/>
                <a:ea typeface="メイリオ"/>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メイリオ"/>
                <a:ea typeface="メイリオ"/>
                <a:cs typeface="Consolas" panose="020B0609020204030204" pitchFamily="49" charset="0"/>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noAutofit/>
          </a:bodyPr>
          <a:lstStyle/>
          <a:p>
            <a:pPr defTabSz="932290" eaLnBrk="0" hangingPunct="0"/>
            <a:r>
              <a:rPr lang="en-US" altLang="ja-JP" sz="1000" baseline="0" dirty="0">
                <a:solidFill>
                  <a:schemeClr val="bg1"/>
                </a:solidFill>
                <a:latin typeface="メイリオ"/>
                <a:ea typeface="メイリオ"/>
                <a:cs typeface="MS Mincho"/>
              </a:rPr>
              <a:t>© 2016 Microsoft Corporation. All rights </a:t>
            </a:r>
            <a:r>
              <a:rPr lang="en-US" altLang="ja-JP" sz="1000" baseline="0">
                <a:solidFill>
                  <a:schemeClr val="bg1"/>
                </a:solidFill>
                <a:latin typeface="メイリオ"/>
                <a:ea typeface="メイリオ"/>
                <a:cs typeface="MS Mincho"/>
              </a:rPr>
              <a:t>reserved</a:t>
            </a:r>
            <a:r>
              <a:rPr lang="en-US" altLang="ja-JP" sz="1000" baseline="0" smtClean="0">
                <a:solidFill>
                  <a:schemeClr val="bg1"/>
                </a:solidFill>
                <a:latin typeface="メイリオ"/>
                <a:ea typeface="メイリオ"/>
                <a:cs typeface="MS Mincho"/>
              </a:rPr>
              <a:t>.</a:t>
            </a:r>
            <a:r>
              <a:rPr lang="ja-JP" altLang="en-US" sz="1000" baseline="0" smtClean="0">
                <a:solidFill>
                  <a:schemeClr val="bg1"/>
                </a:solidFill>
                <a:latin typeface="メイリオ"/>
                <a:ea typeface="メイリオ"/>
                <a:cs typeface="MS Mincho"/>
              </a:rPr>
              <a:t> 本ドキュメント</a:t>
            </a:r>
            <a:r>
              <a:rPr lang="ja-JP" altLang="en-US" sz="1000" baseline="0" dirty="0">
                <a:solidFill>
                  <a:schemeClr val="bg1"/>
                </a:solidFill>
                <a:latin typeface="メイリオ"/>
                <a:ea typeface="メイリオ"/>
                <a:cs typeface="MS Mincho"/>
              </a:rPr>
              <a:t>のテキストは、クリエイティブ コモンズ表示 </a:t>
            </a:r>
            <a:r>
              <a:rPr lang="en-US" altLang="ja-JP" sz="1000" baseline="0" dirty="0">
                <a:solidFill>
                  <a:schemeClr val="bg1"/>
                </a:solidFill>
                <a:latin typeface="メイリオ"/>
                <a:ea typeface="メイリオ"/>
                <a:cs typeface="MS Mincho"/>
              </a:rPr>
              <a:t>3.0 </a:t>
            </a:r>
            <a:r>
              <a:rPr lang="ja-JP" altLang="en-US" sz="1000" baseline="0" dirty="0">
                <a:solidFill>
                  <a:schemeClr val="bg1"/>
                </a:solidFill>
                <a:latin typeface="メイリオ"/>
                <a:ea typeface="メイリオ"/>
                <a:cs typeface="MS Mincho"/>
              </a:rPr>
              <a:t>ライセンスの下で利用可能です。追加の条件が適用される場合があります。</a:t>
            </a:r>
            <a:r>
              <a:rPr lang="en-US" altLang="ja-JP" sz="1000" baseline="0" dirty="0">
                <a:solidFill>
                  <a:schemeClr val="bg1"/>
                </a:solidFill>
                <a:latin typeface="メイリオ"/>
                <a:ea typeface="メイリオ"/>
                <a:cs typeface="MS Mincho"/>
              </a:rPr>
              <a:t/>
            </a:r>
            <a:br>
              <a:rPr lang="en-US" altLang="ja-JP" sz="1000" baseline="0" dirty="0">
                <a:solidFill>
                  <a:schemeClr val="bg1"/>
                </a:solidFill>
                <a:latin typeface="メイリオ"/>
                <a:ea typeface="メイリオ"/>
                <a:cs typeface="MS Mincho"/>
              </a:rPr>
            </a:br>
            <a:r>
              <a:rPr lang="ja-JP" altLang="en-US" sz="1000" baseline="0" dirty="0">
                <a:solidFill>
                  <a:schemeClr val="bg1"/>
                </a:solidFill>
                <a:latin typeface="メイリオ"/>
                <a:ea typeface="メイリオ"/>
                <a:cs typeface="MS Mincho"/>
              </a:rPr>
              <a:t>本ドキュメントの他のコンテンツ </a:t>
            </a:r>
            <a:r>
              <a:rPr lang="en-US" altLang="ja-JP" sz="1000" baseline="0" dirty="0">
                <a:solidFill>
                  <a:schemeClr val="bg1"/>
                </a:solidFill>
                <a:latin typeface="メイリオ"/>
                <a:ea typeface="メイリオ"/>
                <a:cs typeface="MS Mincho"/>
              </a:rPr>
              <a:t>(</a:t>
            </a:r>
            <a:r>
              <a:rPr lang="ja-JP" altLang="en-US" sz="1000" baseline="0" dirty="0">
                <a:solidFill>
                  <a:schemeClr val="bg1"/>
                </a:solidFill>
                <a:latin typeface="メイリオ"/>
                <a:ea typeface="メイリオ"/>
                <a:cs typeface="MS Mincho"/>
              </a:rPr>
              <a:t>商標、ロゴ、画像などを含む。ただし、これらに限定されない</a:t>
            </a:r>
            <a:r>
              <a:rPr lang="en-US" altLang="ja-JP" sz="1000" baseline="0" dirty="0">
                <a:solidFill>
                  <a:schemeClr val="bg1"/>
                </a:solidFill>
                <a:latin typeface="メイリオ"/>
                <a:ea typeface="メイリオ"/>
                <a:cs typeface="MS Mincho"/>
              </a:rPr>
              <a:t>) </a:t>
            </a:r>
            <a:r>
              <a:rPr lang="ja-JP" altLang="en-US" sz="1000" baseline="0" dirty="0">
                <a:solidFill>
                  <a:schemeClr val="bg1"/>
                </a:solidFill>
                <a:latin typeface="メイリオ"/>
                <a:ea typeface="メイリオ"/>
                <a:cs typeface="MS Mincho"/>
              </a:rPr>
              <a:t>はいずれも、クリエイティブ コモンズ ライセンス付与の範囲には含まれません。</a:t>
            </a:r>
            <a:r>
              <a:rPr lang="en-US" altLang="ja-JP" sz="1000" baseline="0" dirty="0">
                <a:solidFill>
                  <a:schemeClr val="bg1"/>
                </a:solidFill>
                <a:latin typeface="メイリオ"/>
                <a:ea typeface="メイリオ"/>
                <a:cs typeface="MS Mincho"/>
              </a:rPr>
              <a:t/>
            </a:r>
            <a:br>
              <a:rPr lang="en-US" altLang="ja-JP" sz="1000" baseline="0" dirty="0">
                <a:solidFill>
                  <a:schemeClr val="bg1"/>
                </a:solidFill>
                <a:latin typeface="メイリオ"/>
                <a:ea typeface="メイリオ"/>
                <a:cs typeface="MS Mincho"/>
              </a:rPr>
            </a:br>
            <a:r>
              <a:rPr lang="ja-JP" altLang="en-US" sz="1000" baseline="0" dirty="0">
                <a:solidFill>
                  <a:schemeClr val="bg1"/>
                </a:solidFill>
                <a:latin typeface="メイリオ"/>
                <a:ea typeface="メイリオ"/>
                <a:cs typeface="MS Mincho"/>
              </a:rPr>
              <a:t>本ドキュメントは、いかなるマイクロソフト製品のいかなる知的財産に対する、いかなる法的権利も提供しません。本ドキュメントは、お客様内部での参考用にコピーおよび使用することができます。  </a:t>
            </a:r>
          </a:p>
          <a:p>
            <a:pPr defTabSz="932290" eaLnBrk="0" hangingPunct="0"/>
            <a:r>
              <a:rPr lang="ja-JP" altLang="en-US" sz="1000" baseline="0" dirty="0">
                <a:solidFill>
                  <a:schemeClr val="bg1"/>
                </a:solidFill>
                <a:latin typeface="メイリオ"/>
                <a:ea typeface="メイリオ"/>
                <a:cs typeface="MS Mincho"/>
              </a:rPr>
              <a:t>本ドキュメントは、</a:t>
            </a:r>
            <a:r>
              <a:rPr lang="en-US" altLang="ja-JP" sz="1000" baseline="0" dirty="0">
                <a:solidFill>
                  <a:schemeClr val="bg1"/>
                </a:solidFill>
                <a:latin typeface="メイリオ"/>
                <a:ea typeface="メイリオ"/>
                <a:cs typeface="MS Mincho"/>
              </a:rPr>
              <a:t>"</a:t>
            </a:r>
            <a:r>
              <a:rPr lang="ja-JP" altLang="en-US" sz="1000" baseline="0" dirty="0">
                <a:solidFill>
                  <a:schemeClr val="bg1"/>
                </a:solidFill>
                <a:latin typeface="メイリオ"/>
                <a:ea typeface="メイリオ"/>
                <a:cs typeface="MS Mincho"/>
              </a:rPr>
              <a:t>現状有姿のまま</a:t>
            </a:r>
            <a:r>
              <a:rPr lang="en-US" altLang="ja-JP" sz="1000" baseline="0" dirty="0">
                <a:solidFill>
                  <a:schemeClr val="bg1"/>
                </a:solidFill>
                <a:latin typeface="メイリオ"/>
                <a:ea typeface="メイリオ"/>
                <a:cs typeface="MS Mincho"/>
              </a:rPr>
              <a:t>" </a:t>
            </a:r>
            <a:r>
              <a:rPr lang="ja-JP" altLang="en-US" sz="1000" baseline="0" dirty="0">
                <a:solidFill>
                  <a:schemeClr val="bg1"/>
                </a:solidFill>
                <a:latin typeface="メイリオ"/>
                <a:ea typeface="メイリオ"/>
                <a:cs typeface="MS Mincho"/>
              </a:rPr>
              <a:t>提供されます。本ドキュメントに記載されている情報や見解 </a:t>
            </a:r>
            <a:r>
              <a:rPr lang="en-US" altLang="ja-JP" sz="1000" baseline="0" dirty="0">
                <a:solidFill>
                  <a:schemeClr val="bg1"/>
                </a:solidFill>
                <a:latin typeface="メイリオ"/>
                <a:ea typeface="メイリオ"/>
                <a:cs typeface="MS Mincho"/>
              </a:rPr>
              <a:t>(URL </a:t>
            </a:r>
            <a:r>
              <a:rPr lang="ja-JP" altLang="en-US" sz="1000" baseline="0" dirty="0">
                <a:solidFill>
                  <a:schemeClr val="bg1"/>
                </a:solidFill>
                <a:latin typeface="メイリオ"/>
                <a:ea typeface="メイリオ"/>
                <a:cs typeface="MS Mincho"/>
              </a:rPr>
              <a:t>等のインターネット </a:t>
            </a:r>
            <a:r>
              <a:rPr lang="en-US" altLang="ja-JP" sz="1000" baseline="0" dirty="0">
                <a:solidFill>
                  <a:schemeClr val="bg1"/>
                </a:solidFill>
                <a:latin typeface="メイリオ"/>
                <a:ea typeface="メイリオ"/>
                <a:cs typeface="MS Mincho"/>
              </a:rPr>
              <a:t>Web </a:t>
            </a:r>
            <a:r>
              <a:rPr lang="ja-JP" altLang="en-US" sz="1000" baseline="0" dirty="0">
                <a:solidFill>
                  <a:schemeClr val="bg1"/>
                </a:solidFill>
                <a:latin typeface="メイリオ"/>
                <a:ea typeface="メイリオ"/>
                <a:cs typeface="MS Mincho"/>
              </a:rPr>
              <a:t>サイトに関する情報を含む</a:t>
            </a:r>
            <a:r>
              <a:rPr lang="en-US" altLang="ja-JP" sz="1000" baseline="0" dirty="0">
                <a:solidFill>
                  <a:schemeClr val="bg1"/>
                </a:solidFill>
                <a:latin typeface="メイリオ"/>
                <a:ea typeface="メイリオ"/>
                <a:cs typeface="MS Mincho"/>
              </a:rPr>
              <a:t>) </a:t>
            </a:r>
            <a:r>
              <a:rPr lang="ja-JP" altLang="en-US" sz="1000" baseline="0" dirty="0">
                <a:solidFill>
                  <a:schemeClr val="bg1"/>
                </a:solidFill>
                <a:latin typeface="メイリオ"/>
                <a:ea typeface="メイリオ"/>
                <a:cs typeface="MS Mincho"/>
              </a:rPr>
              <a:t>は、将来予告なしに変更されることが</a:t>
            </a:r>
            <a:r>
              <a:rPr lang="en-US" altLang="ja-JP" sz="1000" baseline="0" dirty="0">
                <a:solidFill>
                  <a:schemeClr val="bg1"/>
                </a:solidFill>
                <a:latin typeface="メイリオ"/>
                <a:ea typeface="メイリオ"/>
                <a:cs typeface="MS Mincho"/>
              </a:rPr>
              <a:t/>
            </a:r>
            <a:br>
              <a:rPr lang="en-US" altLang="ja-JP" sz="1000" baseline="0" dirty="0">
                <a:solidFill>
                  <a:schemeClr val="bg1"/>
                </a:solidFill>
                <a:latin typeface="メイリオ"/>
                <a:ea typeface="メイリオ"/>
                <a:cs typeface="MS Mincho"/>
              </a:rPr>
            </a:br>
            <a:r>
              <a:rPr lang="ja-JP" altLang="en-US" sz="1000" baseline="0" dirty="0">
                <a:solidFill>
                  <a:schemeClr val="bg1"/>
                </a:solidFill>
                <a:latin typeface="メイリオ"/>
                <a:ea typeface="メイリオ"/>
                <a:cs typeface="MS Mincho"/>
              </a:rPr>
              <a:t>あります。使用に伴うリスクは、お客様が負うものとします。一部の例はあくまでも参考用であり、架空のものです。実在する名称とは一切関係ありません。</a:t>
            </a:r>
            <a:r>
              <a:rPr lang="en-US" altLang="ja-JP" sz="1000" baseline="0" dirty="0">
                <a:solidFill>
                  <a:schemeClr val="bg1"/>
                </a:solidFill>
                <a:latin typeface="メイリオ"/>
                <a:ea typeface="メイリオ"/>
                <a:cs typeface="MS Mincho"/>
              </a:rPr>
              <a:t/>
            </a:r>
            <a:br>
              <a:rPr lang="en-US" altLang="ja-JP" sz="1000" baseline="0" dirty="0">
                <a:solidFill>
                  <a:schemeClr val="bg1"/>
                </a:solidFill>
                <a:latin typeface="メイリオ"/>
                <a:ea typeface="メイリオ"/>
                <a:cs typeface="MS Mincho"/>
              </a:rPr>
            </a:br>
            <a:r>
              <a:rPr lang="ja-JP" altLang="en-US" sz="1000" baseline="0" dirty="0">
                <a:solidFill>
                  <a:schemeClr val="bg1"/>
                </a:solidFill>
                <a:latin typeface="メイリオ"/>
                <a:ea typeface="メイリオ"/>
                <a:cs typeface="MS Mincho"/>
              </a:rPr>
              <a:t>マイクロソフトは、このドキュメントに記載されている情報に関して、明示または黙示を問わず、一切の保証をいたしません。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no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メイリオ"/>
                <a:ea typeface="メイリオ"/>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メイリオ"/>
                <a:ea typeface="メイリオ"/>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メイリオ"/>
                <a:ea typeface="メイリオ"/>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メイリオ"/>
                <a:ea typeface="メイリオ"/>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メイリオ"/>
                <a:ea typeface="メイリオ"/>
                <a:cs typeface="Segoe UI" pitchFamily="34" charset="0"/>
              </a:defRPr>
            </a:lvl5pPr>
          </a:lstStyle>
          <a:p>
            <a:pPr lvl="0"/>
            <a:r>
              <a:rPr lang="en-US" altLang="ja-JP" dirty="0"/>
              <a:t>Use this Layout for Speaker Notes slides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メイリオ"/>
                <a:ea typeface="メイリオ"/>
                <a:cs typeface="Segoe UI" pitchFamily="34" charset="0"/>
              </a:defRPr>
            </a:lvl1pPr>
          </a:lstStyle>
          <a:p>
            <a:pPr lvl="0"/>
            <a:r>
              <a:rPr lang="en-US" altLang="ja-JP" dirty="0"/>
              <a:t>Next:</a:t>
            </a:r>
          </a:p>
        </p:txBody>
      </p:sp>
      <p:sp>
        <p:nvSpPr>
          <p:cNvPr id="3" name="Title 2"/>
          <p:cNvSpPr>
            <a:spLocks noGrp="1"/>
          </p:cNvSpPr>
          <p:nvPr>
            <p:ph type="title"/>
          </p:nvPr>
        </p:nvSpPr>
        <p:spPr bwMode="white"/>
        <p:txBody>
          <a:bodyPr>
            <a:noAutofit/>
          </a:bodyPr>
          <a:lstStyle>
            <a:lvl1pPr>
              <a:defRPr>
                <a:gradFill>
                  <a:gsLst>
                    <a:gs pos="1250">
                      <a:schemeClr val="tx1"/>
                    </a:gs>
                    <a:gs pos="100000">
                      <a:schemeClr val="tx1"/>
                    </a:gs>
                  </a:gsLst>
                  <a:lin ang="5400000" scaled="0"/>
                </a:gradFill>
                <a:latin typeface="メイリオ"/>
                <a:ea typeface="メイリオ"/>
                <a:cs typeface="Segoe UI" pitchFamily="34" charset="0"/>
              </a:defRPr>
            </a:lvl1pPr>
          </a:lstStyle>
          <a:p>
            <a:r>
              <a:rPr lang="en-US" altLang="ja-JP"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noAutofit/>
          </a:bodyPr>
          <a:lstStyle>
            <a:lvl1pPr>
              <a:defRPr sz="4800" baseline="0">
                <a:gradFill>
                  <a:gsLst>
                    <a:gs pos="1250">
                      <a:schemeClr val="tx1"/>
                    </a:gs>
                    <a:gs pos="100000">
                      <a:schemeClr val="tx1"/>
                    </a:gs>
                  </a:gsLst>
                  <a:lin ang="5400000" scaled="0"/>
                </a:gradFill>
                <a:latin typeface="メイリオ"/>
                <a:ea typeface="メイリオ"/>
              </a:defRPr>
            </a:lvl1pPr>
          </a:lstStyle>
          <a:p>
            <a:r>
              <a:rPr lang="en-US" altLang="ja-JP" dirty="0"/>
              <a:t>Square photo layout</a:t>
            </a:r>
          </a:p>
        </p:txBody>
      </p:sp>
      <p:sp>
        <p:nvSpPr>
          <p:cNvPr id="5"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441315" y="0"/>
            <a:ext cx="6995160" cy="6995160"/>
          </a:xfrm>
          <a:prstGeom prst="rect">
            <a:avLst/>
          </a:prstGeom>
        </p:spPr>
      </p:pic>
    </p:spTree>
    <p:extLst>
      <p:ext uri="{BB962C8B-B14F-4D97-AF65-F5344CB8AC3E}">
        <p14:creationId xmlns:p14="http://schemas.microsoft.com/office/powerpoint/2010/main" val="4071823147"/>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atin typeface="メイリオ"/>
                <a:ea typeface="メイリオ"/>
              </a:defRPr>
            </a:lvl1pPr>
          </a:lstStyle>
          <a:p>
            <a:r>
              <a:rPr lang="en-US" altLang="ja-JP" dirty="0"/>
              <a:t>Click to edit Master title style</a:t>
            </a:r>
            <a:endParaRPr lang="ja-JP" altLang="en-US" dirty="0"/>
          </a:p>
        </p:txBody>
      </p:sp>
      <p:sp>
        <p:nvSpPr>
          <p:cNvPr id="6" name="Text Placeholder 5"/>
          <p:cNvSpPr>
            <a:spLocks noGrp="1"/>
          </p:cNvSpPr>
          <p:nvPr>
            <p:ph type="body" sz="quarter" idx="10"/>
          </p:nvPr>
        </p:nvSpPr>
        <p:spPr>
          <a:xfrm>
            <a:off x="274638" y="1212850"/>
            <a:ext cx="11887200" cy="2025170"/>
          </a:xfrm>
        </p:spPr>
        <p:txBody>
          <a:bodyPr>
            <a:noAutofit/>
          </a:bodyPr>
          <a:lstStyle>
            <a:lvl1pPr marL="0" indent="0">
              <a:buNone/>
              <a:defRPr>
                <a:gradFill>
                  <a:gsLst>
                    <a:gs pos="1250">
                      <a:schemeClr val="tx1"/>
                    </a:gs>
                    <a:gs pos="99000">
                      <a:schemeClr val="tx1"/>
                    </a:gs>
                  </a:gsLst>
                  <a:lin ang="5400000" scaled="0"/>
                </a:gradFill>
                <a:latin typeface="メイリオ"/>
                <a:ea typeface="メイリオ"/>
              </a:defRPr>
            </a:lvl1pPr>
            <a:lvl2pPr marL="0" indent="0">
              <a:buFontTx/>
              <a:buNone/>
              <a:defRPr sz="2000">
                <a:latin typeface="メイリオ"/>
                <a:ea typeface="メイリオ"/>
              </a:defRPr>
            </a:lvl2pPr>
            <a:lvl3pPr marL="228600" indent="0">
              <a:buNone/>
              <a:defRPr>
                <a:latin typeface="メイリオ"/>
                <a:ea typeface="メイリオ"/>
              </a:defRPr>
            </a:lvl3pPr>
            <a:lvl4pPr marL="457200" indent="0">
              <a:buNone/>
              <a:defRPr>
                <a:latin typeface="メイリオ"/>
                <a:ea typeface="メイリオ"/>
              </a:defRPr>
            </a:lvl4pPr>
            <a:lvl5pPr marL="685800" indent="0">
              <a:buNone/>
              <a:defRPr>
                <a:latin typeface="メイリオ"/>
                <a:ea typeface="メイリオ"/>
              </a:defRPr>
            </a:lvl5pPr>
          </a:lstStyle>
          <a:p>
            <a:pPr lvl="0"/>
            <a:r>
              <a:rPr lang="en-US" altLang="ja-JP" dirty="0"/>
              <a:t>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endParaRPr lang="ja-JP" altLang="en-US" dirty="0"/>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altLang="ja-JP" sz="1050" b="0" spc="150" baseline="0" dirty="0">
                <a:gradFill>
                  <a:gsLst>
                    <a:gs pos="0">
                      <a:schemeClr val="tx1">
                        <a:alpha val="50000"/>
                      </a:schemeClr>
                    </a:gs>
                    <a:gs pos="86000">
                      <a:schemeClr val="tx1">
                        <a:alpha val="50000"/>
                      </a:schemeClr>
                    </a:gs>
                  </a:gsLst>
                  <a:lin ang="5400000" scaled="0"/>
                </a:gradFill>
                <a:latin typeface="メイリオ"/>
                <a:ea typeface="メイリオ"/>
                <a:cs typeface="MS Mincho"/>
              </a:rPr>
              <a:t>MICROSOFT </a:t>
            </a:r>
            <a:r>
              <a:rPr lang="ja-JP" altLang="en-US" sz="1050" b="0" spc="150" baseline="0" dirty="0">
                <a:gradFill>
                  <a:gsLst>
                    <a:gs pos="0">
                      <a:schemeClr val="tx1">
                        <a:alpha val="50000"/>
                      </a:schemeClr>
                    </a:gs>
                    <a:gs pos="86000">
                      <a:schemeClr val="tx1">
                        <a:alpha val="50000"/>
                      </a:schemeClr>
                    </a:gs>
                  </a:gsLst>
                  <a:lin ang="5400000" scaled="0"/>
                </a:gradFill>
                <a:latin typeface="メイリオ"/>
                <a:ea typeface="メイリオ"/>
                <a:cs typeface="MS Mincho"/>
              </a:rPr>
              <a:t>社外秘</a:t>
            </a:r>
          </a:p>
        </p:txBody>
      </p:sp>
    </p:spTree>
    <p:extLst>
      <p:ext uri="{BB962C8B-B14F-4D97-AF65-F5344CB8AC3E}">
        <p14:creationId xmlns:p14="http://schemas.microsoft.com/office/powerpoint/2010/main" val="401890507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noAutofit/>
          </a:bodyPr>
          <a:lstStyle>
            <a:lvl1pPr>
              <a:defRPr sz="7200" spc="-100" baseline="0">
                <a:gradFill>
                  <a:gsLst>
                    <a:gs pos="100000">
                      <a:schemeClr val="tx1"/>
                    </a:gs>
                    <a:gs pos="0">
                      <a:schemeClr val="tx1"/>
                    </a:gs>
                  </a:gsLst>
                  <a:lin ang="5400000" scaled="0"/>
                </a:gradFill>
                <a:latin typeface="メイリオ"/>
                <a:ea typeface="メイリオ"/>
              </a:defRPr>
            </a:lvl1pPr>
          </a:lstStyle>
          <a:p>
            <a:r>
              <a:rPr lang="en-US" altLang="ja-JP" dirty="0"/>
              <a:t>Section title</a:t>
            </a:r>
          </a:p>
        </p:txBody>
      </p:sp>
    </p:spTree>
    <p:extLst>
      <p:ext uri="{BB962C8B-B14F-4D97-AF65-F5344CB8AC3E}">
        <p14:creationId xmlns:p14="http://schemas.microsoft.com/office/powerpoint/2010/main" val="117634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ja-JP" altLang="en-US" sz="2400" dirty="0" err="1">
              <a:gradFill>
                <a:gsLst>
                  <a:gs pos="0">
                    <a:srgbClr val="FFFFFF"/>
                  </a:gs>
                  <a:gs pos="100000">
                    <a:srgbClr val="FFFFFF"/>
                  </a:gs>
                </a:gsLst>
                <a:lin ang="5400000" scaled="0"/>
              </a:gradFill>
              <a:latin typeface="メイリオ"/>
              <a:ea typeface="メイリオ"/>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メイリオ"/>
                <a:ea typeface="メイリオ"/>
              </a:defRPr>
            </a:lvl1pPr>
          </a:lstStyle>
          <a:p>
            <a:pPr lvl="0"/>
            <a:r>
              <a:rPr lang="en-US" altLang="ja-JP"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noAutofit/>
          </a:bodyPr>
          <a:lstStyle>
            <a:lvl1pPr>
              <a:defRPr sz="6000" spc="-80" baseline="0">
                <a:solidFill>
                  <a:schemeClr val="bg1"/>
                </a:solidFill>
                <a:latin typeface="メイリオ"/>
                <a:ea typeface="メイリオ"/>
              </a:defRPr>
            </a:lvl1pPr>
          </a:lstStyle>
          <a:p>
            <a:r>
              <a:rPr lang="en-US" altLang="ja-JP"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ja-JP" altLang="en-US" sz="1921" b="0" i="0" u="none" strike="noStrike" kern="0" cap="none" spc="0" normalizeH="0" baseline="0" noProof="0" dirty="0">
                  <a:ln>
                    <a:noFill/>
                  </a:ln>
                  <a:solidFill>
                    <a:prstClr val="white"/>
                  </a:solidFill>
                  <a:effectLst/>
                  <a:uLnTx/>
                  <a:uFillTx/>
                  <a:latin typeface="メイリオ"/>
                  <a:ea typeface="メイリオ"/>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solidFill>
                  <a:srgbClr val="0072C6"/>
                </a:solidFill>
                <a:latin typeface="メイリオ"/>
                <a:ea typeface="メイリオ"/>
              </a:defRPr>
            </a:lvl1pPr>
          </a:lstStyle>
          <a:p>
            <a:r>
              <a:rPr lang="en-US" altLang="ja-JP" dirty="0"/>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baseline="0">
                <a:solidFill>
                  <a:srgbClr val="0078D7"/>
                </a:solidFill>
                <a:latin typeface="メイリオ"/>
                <a:ea typeface="メイリオ"/>
              </a:defRPr>
            </a:lvl1pPr>
          </a:lstStyle>
          <a:p>
            <a:r>
              <a:rPr lang="en-US" altLang="ja-JP"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noAutofit/>
          </a:bodyPr>
          <a:lstStyle>
            <a:lvl1pPr marL="0" indent="0">
              <a:spcBef>
                <a:spcPts val="600"/>
              </a:spcBef>
              <a:buNone/>
              <a:defRPr sz="2800" spc="-30" baseline="0">
                <a:solidFill>
                  <a:srgbClr val="0072C6"/>
                </a:solidFill>
                <a:latin typeface="メイリオ"/>
                <a:ea typeface="メイリオ"/>
              </a:defRPr>
            </a:lvl1pPr>
            <a:lvl2pPr marL="0" indent="0">
              <a:spcBef>
                <a:spcPts val="600"/>
              </a:spcBef>
              <a:buFontTx/>
              <a:buNone/>
              <a:defRPr sz="2000">
                <a:latin typeface="メイリオ"/>
                <a:ea typeface="メイリオ"/>
              </a:defRPr>
            </a:lvl2pPr>
            <a:lvl3pPr marL="228600" indent="0">
              <a:spcBef>
                <a:spcPts val="600"/>
              </a:spcBef>
              <a:buNone/>
              <a:defRPr>
                <a:latin typeface="メイリオ"/>
                <a:ea typeface="メイリオ"/>
              </a:defRPr>
            </a:lvl3pPr>
            <a:lvl4pPr marL="457200" indent="0">
              <a:spcBef>
                <a:spcPts val="600"/>
              </a:spcBef>
              <a:buNone/>
              <a:defRPr>
                <a:latin typeface="メイリオ"/>
                <a:ea typeface="メイリオ"/>
              </a:defRPr>
            </a:lvl4pPr>
            <a:lvl5pPr marL="685800" indent="0">
              <a:spcBef>
                <a:spcPts val="600"/>
              </a:spcBef>
              <a:buNone/>
              <a:defRPr>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atin typeface="メイリオ"/>
                <a:ea typeface="メイリオ"/>
              </a:defRPr>
            </a:lvl1pPr>
          </a:lstStyle>
          <a:p>
            <a:r>
              <a:rPr lang="en-US" altLang="ja-JP"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noAutofit/>
          </a:bodyPr>
          <a:lstStyle>
            <a:lvl1pPr marL="0" indent="0">
              <a:spcBef>
                <a:spcPts val="600"/>
              </a:spcBef>
              <a:buNone/>
              <a:defRPr sz="2800" spc="-30" baseline="0">
                <a:solidFill>
                  <a:srgbClr val="0072C6"/>
                </a:solidFill>
                <a:latin typeface="メイリオ"/>
                <a:ea typeface="メイリオ"/>
              </a:defRPr>
            </a:lvl1pPr>
            <a:lvl2pPr marL="228600" indent="-228600">
              <a:spcBef>
                <a:spcPts val="600"/>
              </a:spcBef>
              <a:buFont typeface="Arial" charset="0"/>
              <a:buChar char="•"/>
              <a:defRPr sz="2000">
                <a:latin typeface="メイリオ"/>
                <a:ea typeface="メイリオ"/>
              </a:defRPr>
            </a:lvl2pPr>
            <a:lvl3pPr marL="457200" indent="-228600">
              <a:spcBef>
                <a:spcPts val="600"/>
              </a:spcBef>
              <a:buFont typeface="Arial" charset="0"/>
              <a:buChar char="•"/>
              <a:defRPr>
                <a:latin typeface="メイリオ"/>
                <a:ea typeface="メイリオ"/>
              </a:defRPr>
            </a:lvl3pPr>
            <a:lvl4pPr marL="685800" indent="-228600">
              <a:spcBef>
                <a:spcPts val="600"/>
              </a:spcBef>
              <a:buFont typeface="Arial" charset="0"/>
              <a:buChar char="•"/>
              <a:defRPr>
                <a:latin typeface="メイリオ"/>
                <a:ea typeface="メイリオ"/>
              </a:defRPr>
            </a:lvl4pPr>
            <a:lvl5pPr marL="914400" indent="-228600">
              <a:spcBef>
                <a:spcPts val="600"/>
              </a:spcBef>
              <a:buFont typeface="Arial" charset="0"/>
              <a:buChar char="•"/>
              <a:defRPr>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noAutofit/>
          </a:bodyPr>
          <a:lstStyle>
            <a:lvl1pPr>
              <a:spcBef>
                <a:spcPts val="600"/>
              </a:spcBef>
              <a:defRPr sz="2000">
                <a:latin typeface="メイリオ"/>
                <a:ea typeface="メイリオ"/>
              </a:defRPr>
            </a:lvl1pPr>
            <a:lvl2pPr>
              <a:spcBef>
                <a:spcPts val="600"/>
              </a:spcBef>
              <a:defRPr sz="2000">
                <a:latin typeface="メイリオ"/>
                <a:ea typeface="メイリオ"/>
              </a:defRPr>
            </a:lvl2pPr>
            <a:lvl3pPr>
              <a:spcBef>
                <a:spcPts val="600"/>
              </a:spcBef>
              <a:defRPr sz="2000">
                <a:latin typeface="メイリオ"/>
                <a:ea typeface="メイリオ"/>
              </a:defRPr>
            </a:lvl3pPr>
            <a:lvl4pPr>
              <a:spcBef>
                <a:spcPts val="600"/>
              </a:spcBef>
              <a:defRPr sz="2000">
                <a:latin typeface="メイリオ"/>
                <a:ea typeface="メイリオ"/>
              </a:defRPr>
            </a:lvl4pPr>
            <a:lvl5pPr>
              <a:spcBef>
                <a:spcPts val="600"/>
              </a:spcBef>
              <a:defRPr sz="2000">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6" name="Title 5"/>
          <p:cNvSpPr>
            <a:spLocks noGrp="1"/>
          </p:cNvSpPr>
          <p:nvPr>
            <p:ph type="title"/>
          </p:nvPr>
        </p:nvSpPr>
        <p:spPr/>
        <p:txBody>
          <a:bodyPr>
            <a:noAutofit/>
          </a:bodyPr>
          <a:lstStyle>
            <a:lvl1pPr>
              <a:defRPr>
                <a:latin typeface="メイリオ"/>
                <a:ea typeface="メイリオ"/>
              </a:defRPr>
            </a:lvl1pPr>
          </a:lstStyle>
          <a:p>
            <a:r>
              <a:rPr lang="en-US" altLang="ja-JP"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atin typeface="メイリオ"/>
                <a:ea typeface="メイリオ"/>
              </a:defRPr>
            </a:lvl1pPr>
          </a:lstStyle>
          <a:p>
            <a:r>
              <a:rPr lang="en-US" altLang="ja-JP"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noAutofit/>
          </a:bodyPr>
          <a:lstStyle>
            <a:lvl1pPr marL="0" indent="0">
              <a:spcBef>
                <a:spcPts val="600"/>
              </a:spcBef>
              <a:buClr>
                <a:schemeClr val="tx1"/>
              </a:buClr>
              <a:buFont typeface="Wingdings" pitchFamily="2" charset="2"/>
              <a:buNone/>
              <a:defRPr sz="2800" spc="-30" baseline="0">
                <a:solidFill>
                  <a:srgbClr val="0072C6"/>
                </a:solidFill>
                <a:latin typeface="メイリオ"/>
                <a:ea typeface="メイリオ"/>
              </a:defRPr>
            </a:lvl1pPr>
            <a:lvl2pPr marL="0" indent="0">
              <a:spcBef>
                <a:spcPts val="600"/>
              </a:spcBef>
              <a:buNone/>
              <a:defRPr sz="2000">
                <a:latin typeface="メイリオ"/>
                <a:ea typeface="メイリオ"/>
              </a:defRPr>
            </a:lvl2pPr>
            <a:lvl3pPr marL="231775" indent="0">
              <a:spcBef>
                <a:spcPts val="600"/>
              </a:spcBef>
              <a:buNone/>
              <a:tabLst/>
              <a:defRPr sz="2000">
                <a:latin typeface="メイリオ"/>
                <a:ea typeface="メイリオ"/>
              </a:defRPr>
            </a:lvl3pPr>
            <a:lvl4pPr marL="460375" indent="0">
              <a:spcBef>
                <a:spcPts val="600"/>
              </a:spcBef>
              <a:buNone/>
              <a:defRPr>
                <a:latin typeface="メイリオ"/>
                <a:ea typeface="メイリオ"/>
              </a:defRPr>
            </a:lvl4pPr>
            <a:lvl5pPr marL="685800" indent="0">
              <a:spcBef>
                <a:spcPts val="600"/>
              </a:spcBef>
              <a:buNone/>
              <a:tabLst/>
              <a:defRPr>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5" name="Text Placeholder 3"/>
          <p:cNvSpPr>
            <a:spLocks noGrp="1"/>
          </p:cNvSpPr>
          <p:nvPr>
            <p:ph type="body" sz="quarter" idx="11"/>
          </p:nvPr>
        </p:nvSpPr>
        <p:spPr>
          <a:xfrm>
            <a:off x="6400800" y="1371600"/>
            <a:ext cx="5669280" cy="2043636"/>
          </a:xfrm>
        </p:spPr>
        <p:txBody>
          <a:bodyPr wrap="square">
            <a:noAutofit/>
          </a:bodyPr>
          <a:lstStyle>
            <a:lvl1pPr marL="0" indent="0">
              <a:spcBef>
                <a:spcPts val="600"/>
              </a:spcBef>
              <a:buClr>
                <a:schemeClr val="tx1"/>
              </a:buClr>
              <a:buFont typeface="Wingdings" pitchFamily="2" charset="2"/>
              <a:buNone/>
              <a:defRPr sz="2800" spc="-30" baseline="0">
                <a:solidFill>
                  <a:srgbClr val="0072C6"/>
                </a:solidFill>
                <a:latin typeface="メイリオ"/>
                <a:ea typeface="メイリオ"/>
              </a:defRPr>
            </a:lvl1pPr>
            <a:lvl2pPr marL="0" indent="0">
              <a:spcBef>
                <a:spcPts val="600"/>
              </a:spcBef>
              <a:buNone/>
              <a:defRPr sz="2000">
                <a:latin typeface="メイリオ"/>
                <a:ea typeface="メイリオ"/>
              </a:defRPr>
            </a:lvl2pPr>
            <a:lvl3pPr marL="231775" indent="0">
              <a:spcBef>
                <a:spcPts val="600"/>
              </a:spcBef>
              <a:buNone/>
              <a:tabLst/>
              <a:defRPr sz="2000">
                <a:latin typeface="メイリオ"/>
                <a:ea typeface="メイリオ"/>
              </a:defRPr>
            </a:lvl3pPr>
            <a:lvl4pPr marL="460375" indent="0">
              <a:spcBef>
                <a:spcPts val="600"/>
              </a:spcBef>
              <a:buNone/>
              <a:defRPr>
                <a:latin typeface="メイリオ"/>
                <a:ea typeface="メイリオ"/>
              </a:defRPr>
            </a:lvl4pPr>
            <a:lvl5pPr marL="685800" indent="0">
              <a:spcBef>
                <a:spcPts val="600"/>
              </a:spcBef>
              <a:buNone/>
              <a:tabLst/>
              <a:defRPr>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atin typeface="メイリオ"/>
                <a:ea typeface="メイリオ"/>
              </a:defRPr>
            </a:lvl1pPr>
          </a:lstStyle>
          <a:p>
            <a:r>
              <a:rPr lang="en-US" altLang="ja-JP"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noAutofit/>
          </a:bodyPr>
          <a:lstStyle>
            <a:lvl1pPr marL="0" indent="0">
              <a:spcBef>
                <a:spcPts val="600"/>
              </a:spcBef>
              <a:buClr>
                <a:schemeClr val="tx2"/>
              </a:buClr>
              <a:buFont typeface="Arial" pitchFamily="34" charset="0"/>
              <a:buNone/>
              <a:defRPr sz="2800" spc="-30" baseline="0">
                <a:solidFill>
                  <a:srgbClr val="0072C6"/>
                </a:solidFill>
                <a:latin typeface="メイリオ"/>
                <a:ea typeface="メイリオ"/>
              </a:defRPr>
            </a:lvl1pPr>
            <a:lvl2pPr marL="228600" indent="-228600">
              <a:spcBef>
                <a:spcPts val="600"/>
              </a:spcBef>
              <a:defRPr sz="2000">
                <a:latin typeface="メイリオ"/>
                <a:ea typeface="メイリオ"/>
              </a:defRPr>
            </a:lvl2pPr>
            <a:lvl3pPr marL="457200" indent="-228600">
              <a:spcBef>
                <a:spcPts val="600"/>
              </a:spcBef>
              <a:tabLst/>
              <a:defRPr sz="2000">
                <a:latin typeface="メイリオ"/>
                <a:ea typeface="メイリオ"/>
              </a:defRPr>
            </a:lvl3pPr>
            <a:lvl4pPr marL="685800" indent="-228600">
              <a:spcBef>
                <a:spcPts val="600"/>
              </a:spcBef>
              <a:defRPr sz="2000">
                <a:latin typeface="メイリオ"/>
                <a:ea typeface="メイリオ"/>
              </a:defRPr>
            </a:lvl4pPr>
            <a:lvl5pPr marL="914400" indent="-228600">
              <a:spcBef>
                <a:spcPts val="600"/>
              </a:spcBef>
              <a:tabLst/>
              <a:defRPr sz="2000">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5" name="Text Placeholder 3"/>
          <p:cNvSpPr>
            <a:spLocks noGrp="1"/>
          </p:cNvSpPr>
          <p:nvPr>
            <p:ph type="body" sz="quarter" idx="11"/>
          </p:nvPr>
        </p:nvSpPr>
        <p:spPr>
          <a:xfrm>
            <a:off x="6400800" y="1371600"/>
            <a:ext cx="5669280" cy="2043636"/>
          </a:xfrm>
        </p:spPr>
        <p:txBody>
          <a:bodyPr wrap="square">
            <a:noAutofit/>
          </a:bodyPr>
          <a:lstStyle>
            <a:lvl1pPr marL="0" indent="0">
              <a:spcBef>
                <a:spcPts val="600"/>
              </a:spcBef>
              <a:buClr>
                <a:schemeClr val="tx2"/>
              </a:buClr>
              <a:buFont typeface="Arial" pitchFamily="34" charset="0"/>
              <a:buNone/>
              <a:defRPr sz="2800" spc="-30" baseline="0">
                <a:solidFill>
                  <a:srgbClr val="0072C6"/>
                </a:solidFill>
                <a:latin typeface="メイリオ"/>
                <a:ea typeface="メイリオ"/>
              </a:defRPr>
            </a:lvl1pPr>
            <a:lvl2pPr marL="228600" indent="-228600">
              <a:spcBef>
                <a:spcPts val="600"/>
              </a:spcBef>
              <a:defRPr sz="2000">
                <a:latin typeface="メイリオ"/>
                <a:ea typeface="メイリオ"/>
              </a:defRPr>
            </a:lvl2pPr>
            <a:lvl3pPr marL="457200" indent="-228600">
              <a:spcBef>
                <a:spcPts val="600"/>
              </a:spcBef>
              <a:tabLst/>
              <a:defRPr sz="2000">
                <a:latin typeface="メイリオ"/>
                <a:ea typeface="メイリオ"/>
              </a:defRPr>
            </a:lvl3pPr>
            <a:lvl4pPr marL="685800" indent="-228600">
              <a:spcBef>
                <a:spcPts val="600"/>
              </a:spcBef>
              <a:defRPr sz="2000">
                <a:latin typeface="メイリオ"/>
                <a:ea typeface="メイリオ"/>
              </a:defRPr>
            </a:lvl4pPr>
            <a:lvl5pPr marL="914400" indent="-228600">
              <a:spcBef>
                <a:spcPts val="600"/>
              </a:spcBef>
              <a:tabLst/>
              <a:defRPr sz="2000">
                <a:latin typeface="メイリオ"/>
                <a:ea typeface="メイリオ"/>
              </a:defRPr>
            </a:lvl5p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2.xml"/><Relationship Id="rId21" Type="http://schemas.openxmlformats.org/officeDocument/2006/relationships/slideLayout" Target="../slideLayouts/slideLayout21.xml"/><Relationship Id="rId34" Type="http://schemas.openxmlformats.org/officeDocument/2006/relationships/tags" Target="../tags/tag7.xml"/><Relationship Id="rId42" Type="http://schemas.openxmlformats.org/officeDocument/2006/relationships/tags" Target="../tags/tag15.xml"/><Relationship Id="rId47" Type="http://schemas.openxmlformats.org/officeDocument/2006/relationships/tags" Target="../tags/tag20.xml"/><Relationship Id="rId50" Type="http://schemas.openxmlformats.org/officeDocument/2006/relationships/tags" Target="../tags/tag23.xml"/><Relationship Id="rId55" Type="http://schemas.openxmlformats.org/officeDocument/2006/relationships/tags" Target="../tags/tag28.xml"/><Relationship Id="rId63" Type="http://schemas.openxmlformats.org/officeDocument/2006/relationships/tags" Target="../tags/tag36.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5.xml"/><Relationship Id="rId37" Type="http://schemas.openxmlformats.org/officeDocument/2006/relationships/tags" Target="../tags/tag10.xml"/><Relationship Id="rId40" Type="http://schemas.openxmlformats.org/officeDocument/2006/relationships/tags" Target="../tags/tag13.xml"/><Relationship Id="rId45" Type="http://schemas.openxmlformats.org/officeDocument/2006/relationships/tags" Target="../tags/tag18.xml"/><Relationship Id="rId53" Type="http://schemas.openxmlformats.org/officeDocument/2006/relationships/tags" Target="../tags/tag26.xml"/><Relationship Id="rId58" Type="http://schemas.openxmlformats.org/officeDocument/2006/relationships/tags" Target="../tags/tag31.xml"/><Relationship Id="rId66" Type="http://schemas.openxmlformats.org/officeDocument/2006/relationships/tags" Target="../tags/tag39.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9.xml"/><Relationship Id="rId49" Type="http://schemas.openxmlformats.org/officeDocument/2006/relationships/tags" Target="../tags/tag22.xml"/><Relationship Id="rId57" Type="http://schemas.openxmlformats.org/officeDocument/2006/relationships/tags" Target="../tags/tag30.xml"/><Relationship Id="rId61" Type="http://schemas.openxmlformats.org/officeDocument/2006/relationships/tags" Target="../tags/tag34.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4.xml"/><Relationship Id="rId44" Type="http://schemas.openxmlformats.org/officeDocument/2006/relationships/tags" Target="../tags/tag17.xml"/><Relationship Id="rId52" Type="http://schemas.openxmlformats.org/officeDocument/2006/relationships/tags" Target="../tags/tag25.xml"/><Relationship Id="rId60" Type="http://schemas.openxmlformats.org/officeDocument/2006/relationships/tags" Target="../tags/tag33.xml"/><Relationship Id="rId65" Type="http://schemas.openxmlformats.org/officeDocument/2006/relationships/tags" Target="../tags/tag3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3.xml"/><Relationship Id="rId35" Type="http://schemas.openxmlformats.org/officeDocument/2006/relationships/tags" Target="../tags/tag8.xml"/><Relationship Id="rId43" Type="http://schemas.openxmlformats.org/officeDocument/2006/relationships/tags" Target="../tags/tag16.xml"/><Relationship Id="rId48" Type="http://schemas.openxmlformats.org/officeDocument/2006/relationships/tags" Target="../tags/tag21.xml"/><Relationship Id="rId56" Type="http://schemas.openxmlformats.org/officeDocument/2006/relationships/tags" Target="../tags/tag29.xml"/><Relationship Id="rId64" Type="http://schemas.openxmlformats.org/officeDocument/2006/relationships/tags" Target="../tags/tag37.xml"/><Relationship Id="rId8" Type="http://schemas.openxmlformats.org/officeDocument/2006/relationships/slideLayout" Target="../slideLayouts/slideLayout8.xml"/><Relationship Id="rId51" Type="http://schemas.openxmlformats.org/officeDocument/2006/relationships/tags" Target="../tags/tag24.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6.xml"/><Relationship Id="rId38" Type="http://schemas.openxmlformats.org/officeDocument/2006/relationships/tags" Target="../tags/tag11.xml"/><Relationship Id="rId46" Type="http://schemas.openxmlformats.org/officeDocument/2006/relationships/tags" Target="../tags/tag19.xml"/><Relationship Id="rId59" Type="http://schemas.openxmlformats.org/officeDocument/2006/relationships/tags" Target="../tags/tag32.xml"/><Relationship Id="rId67" Type="http://schemas.openxmlformats.org/officeDocument/2006/relationships/tags" Target="../tags/tag40.xml"/><Relationship Id="rId20" Type="http://schemas.openxmlformats.org/officeDocument/2006/relationships/slideLayout" Target="../slideLayouts/slideLayout20.xml"/><Relationship Id="rId41" Type="http://schemas.openxmlformats.org/officeDocument/2006/relationships/tags" Target="../tags/tag14.xml"/><Relationship Id="rId54" Type="http://schemas.openxmlformats.org/officeDocument/2006/relationships/tags" Target="../tags/tag27.xml"/><Relationship Id="rId62" Type="http://schemas.openxmlformats.org/officeDocument/2006/relationships/tags" Target="../tags/tag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altLang="ja-JP"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altLang="ja-JP" dirty="0"/>
              <a:t>Click to edit Master text styles</a:t>
            </a:r>
          </a:p>
          <a:p>
            <a:pPr lvl="1"/>
            <a:r>
              <a:rPr lang="en-US" altLang="ja-JP" dirty="0"/>
              <a:t>Second level</a:t>
            </a:r>
          </a:p>
          <a:p>
            <a:pPr lvl="2"/>
            <a:r>
              <a:rPr lang="en-US" altLang="ja-JP" dirty="0"/>
              <a:t>Third level</a:t>
            </a:r>
          </a:p>
          <a:p>
            <a:pPr lvl="3"/>
            <a:r>
              <a:rPr lang="en-US" altLang="ja-JP" dirty="0"/>
              <a:t>Fourth level</a:t>
            </a:r>
          </a:p>
          <a:p>
            <a:pPr lvl="4"/>
            <a:r>
              <a:rPr lang="en-US" altLang="ja-JP"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white"/>
                </a:solidFill>
                <a:effectLst/>
                <a:uLnTx/>
                <a:uFillTx/>
                <a:latin typeface="メイリオ"/>
                <a:ea typeface="メイリオ"/>
                <a:cs typeface="MS Mincho"/>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000000"/>
                </a:solidFill>
                <a:effectLst/>
                <a:uLnTx/>
                <a:uFillTx/>
                <a:latin typeface="メイリオ"/>
                <a:ea typeface="メイリオ"/>
                <a:cs typeface="MS Mincho"/>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prstClr val="black"/>
                </a:solidFill>
                <a:effectLst/>
                <a:uLnTx/>
                <a:uFillTx/>
                <a:latin typeface="メイリオ"/>
                <a:ea typeface="メイリオ"/>
                <a:cs typeface="MS Mincho"/>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altLang="ja-JP" sz="899" b="0" i="0" u="none" strike="noStrike" kern="0" cap="none" spc="0" normalizeH="0" baseline="0" noProof="0" dirty="0">
                <a:ln>
                  <a:noFill/>
                </a:ln>
                <a:solidFill>
                  <a:srgbClr val="FFFFFF"/>
                </a:solidFill>
                <a:effectLst/>
                <a:uLnTx/>
                <a:uFillTx/>
                <a:latin typeface="メイリオ"/>
                <a:ea typeface="メイリオ"/>
                <a:cs typeface="MS Mincho"/>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 id="2147484210" r:id="rId25"/>
    <p:sldLayoutId id="2147484211" r:id="rId26"/>
    <p:sldLayoutId id="2147484212"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メイリオ"/>
          <a:ea typeface="メイリオ"/>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メイリオ"/>
          <a:ea typeface="メイリオ"/>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メイリオ"/>
          <a:ea typeface="メイリオ"/>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メイリオ"/>
          <a:ea typeface="メイリオ"/>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メイリオ"/>
          <a:ea typeface="メイリオ"/>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メイリオ"/>
          <a:ea typeface="メイリオ"/>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Turing_test"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5.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customXml" Target="../ink/ink6.xml"/><Relationship Id="rId18" Type="http://schemas.openxmlformats.org/officeDocument/2006/relationships/image" Target="../media/image18.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15.png"/><Relationship Id="rId17" Type="http://schemas.openxmlformats.org/officeDocument/2006/relationships/customXml" Target="../ink/ink8.xml"/><Relationship Id="rId2" Type="http://schemas.openxmlformats.org/officeDocument/2006/relationships/notesSlide" Target="../notesSlides/notesSlide2.xml"/><Relationship Id="rId16" Type="http://schemas.openxmlformats.org/officeDocument/2006/relationships/image" Target="../media/image17.png"/><Relationship Id="rId20" Type="http://schemas.openxmlformats.org/officeDocument/2006/relationships/image" Target="../media/image19.png"/><Relationship Id="rId1" Type="http://schemas.openxmlformats.org/officeDocument/2006/relationships/slideLayout" Target="../slideLayouts/slideLayout20.xml"/><Relationship Id="rId6" Type="http://schemas.openxmlformats.org/officeDocument/2006/relationships/image" Target="../media/image12.png"/><Relationship Id="rId11" Type="http://schemas.openxmlformats.org/officeDocument/2006/relationships/customXml" Target="../ink/ink5.xml"/><Relationship Id="rId24" Type="http://schemas.openxmlformats.org/officeDocument/2006/relationships/image" Target="../media/image21.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14.png"/><Relationship Id="rId19" Type="http://schemas.openxmlformats.org/officeDocument/2006/relationships/customXml" Target="../ink/ink9.xml"/><Relationship Id="rId4" Type="http://schemas.openxmlformats.org/officeDocument/2006/relationships/image" Target="../media/image11.png"/><Relationship Id="rId9" Type="http://schemas.openxmlformats.org/officeDocument/2006/relationships/customXml" Target="../ink/ink4.xml"/><Relationship Id="rId14" Type="http://schemas.openxmlformats.org/officeDocument/2006/relationships/image" Target="../media/image16.png"/><Relationship Id="rId22" Type="http://schemas.openxmlformats.org/officeDocument/2006/relationships/image" Target="../media/image20.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98437" y="1287462"/>
            <a:ext cx="8229600" cy="1097280"/>
          </a:xfrm>
          <a:noFill/>
        </p:spPr>
        <p:txBody>
          <a:bodyPr lIns="91440" tIns="91440" rIns="91440" bIns="91440" anchor="t" anchorCtr="0">
            <a:noAutofit/>
          </a:bodyPr>
          <a:lstStyle>
            <a:lvl1pPr>
              <a:defRPr sz="6000" spc="-80" baseline="0">
                <a:solidFill>
                  <a:srgbClr val="0072C6"/>
                </a:solidFill>
              </a:defRPr>
            </a:lvl1pPr>
          </a:lstStyle>
          <a:p>
            <a:r>
              <a:rPr lang="ja-JP" altLang="en-US" sz="5400" dirty="0">
                <a:solidFill>
                  <a:schemeClr val="bg1"/>
                </a:solidFill>
                <a:cs typeface="MS Mincho"/>
              </a:rPr>
              <a:t>自然言語処理と</a:t>
            </a:r>
            <a:r>
              <a:rPr lang="ja-JP" altLang="en-US" dirty="0"/>
              <a:t/>
            </a:r>
            <a:br>
              <a:rPr lang="ja-JP" altLang="en-US" dirty="0"/>
            </a:br>
            <a:r>
              <a:rPr lang="en-US" altLang="ja-JP" sz="5400" dirty="0">
                <a:solidFill>
                  <a:schemeClr val="bg1"/>
                </a:solidFill>
                <a:cs typeface="MS Mincho"/>
              </a:rPr>
              <a:t>LUIS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CDCD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5E575-17CE-407F-9E30-5518A533F5F0}"/>
              </a:ext>
            </a:extLst>
          </p:cNvPr>
          <p:cNvSpPr>
            <a:spLocks noGrp="1"/>
          </p:cNvSpPr>
          <p:nvPr>
            <p:ph type="title"/>
          </p:nvPr>
        </p:nvSpPr>
        <p:spPr/>
        <p:txBody>
          <a:bodyPr>
            <a:noAutofit/>
          </a:bodyPr>
          <a:lstStyle/>
          <a:p>
            <a:r>
              <a:rPr lang="en-US" altLang="ja-JP" dirty="0">
                <a:cs typeface="MS Mincho"/>
              </a:rPr>
              <a:t>LUIS </a:t>
            </a:r>
            <a:r>
              <a:rPr lang="ja-JP" altLang="en-US" dirty="0">
                <a:cs typeface="MS Mincho"/>
              </a:rPr>
              <a:t>とボット	</a:t>
            </a:r>
          </a:p>
        </p:txBody>
      </p:sp>
      <p:sp>
        <p:nvSpPr>
          <p:cNvPr id="3" name="Text Placeholder 2">
            <a:extLst>
              <a:ext uri="{FF2B5EF4-FFF2-40B4-BE49-F238E27FC236}">
                <a16:creationId xmlns:a16="http://schemas.microsoft.com/office/drawing/2014/main" id="{C6BD9E63-6C77-4AD8-BA75-425E44C6C628}"/>
              </a:ext>
            </a:extLst>
          </p:cNvPr>
          <p:cNvSpPr>
            <a:spLocks noGrp="1"/>
          </p:cNvSpPr>
          <p:nvPr>
            <p:ph type="body" sz="quarter" idx="10"/>
          </p:nvPr>
        </p:nvSpPr>
        <p:spPr/>
        <p:txBody>
          <a:bodyPr>
            <a:noAutofit/>
          </a:bodyPr>
          <a:lstStyle/>
          <a:p>
            <a:pPr marL="0" indent="0">
              <a:buNone/>
            </a:pPr>
            <a:r>
              <a:rPr lang="en-US" altLang="ja-JP" dirty="0">
                <a:cs typeface="MS Mincho"/>
              </a:rPr>
              <a:t>Language Understanding Intelligence Service</a:t>
            </a:r>
          </a:p>
          <a:p>
            <a:pPr marL="0" indent="0">
              <a:buNone/>
            </a:pPr>
            <a:r>
              <a:rPr lang="en-US" altLang="ja-JP" dirty="0">
                <a:cs typeface="MS Mincho"/>
              </a:rPr>
              <a:t>REST API </a:t>
            </a:r>
            <a:r>
              <a:rPr lang="ja-JP" altLang="en-US" dirty="0">
                <a:cs typeface="MS Mincho"/>
              </a:rPr>
              <a:t>内で発話 </a:t>
            </a:r>
            <a:r>
              <a:rPr lang="en-US" altLang="ja-JP" dirty="0">
                <a:cs typeface="MS Mincho"/>
              </a:rPr>
              <a:t>(</a:t>
            </a:r>
            <a:r>
              <a:rPr lang="ja-JP" altLang="en-US" dirty="0">
                <a:cs typeface="MS Mincho"/>
              </a:rPr>
              <a:t>サンプル</a:t>
            </a:r>
            <a:r>
              <a:rPr lang="en-US" altLang="ja-JP" dirty="0">
                <a:cs typeface="MS Mincho"/>
              </a:rPr>
              <a:t>) </a:t>
            </a:r>
            <a:r>
              <a:rPr lang="ja-JP" altLang="en-US" dirty="0">
                <a:cs typeface="MS Mincho"/>
              </a:rPr>
              <a:t>をトレーニング</a:t>
            </a:r>
          </a:p>
          <a:p>
            <a:pPr marL="0" indent="0">
              <a:buNone/>
            </a:pPr>
            <a:r>
              <a:rPr lang="ja-JP" altLang="en-US" dirty="0">
                <a:cs typeface="MS Mincho"/>
              </a:rPr>
              <a:t>発話をインテント </a:t>
            </a:r>
            <a:r>
              <a:rPr lang="en-US" altLang="ja-JP" dirty="0">
                <a:cs typeface="MS Mincho"/>
              </a:rPr>
              <a:t>(</a:t>
            </a:r>
            <a:r>
              <a:rPr lang="ja-JP" altLang="en-US" dirty="0">
                <a:cs typeface="MS Mincho"/>
              </a:rPr>
              <a:t>動詞</a:t>
            </a:r>
            <a:r>
              <a:rPr lang="en-US" altLang="ja-JP" dirty="0">
                <a:cs typeface="MS Mincho"/>
              </a:rPr>
              <a:t>) </a:t>
            </a:r>
            <a:r>
              <a:rPr lang="ja-JP" altLang="en-US" dirty="0">
                <a:cs typeface="MS Mincho"/>
              </a:rPr>
              <a:t>にマッピングして、エンティティを抽出 </a:t>
            </a:r>
          </a:p>
        </p:txBody>
      </p:sp>
      <p:pic>
        <p:nvPicPr>
          <p:cNvPr id="4" name="Picture 3"/>
          <p:cNvPicPr>
            <a:picLocks noChangeAspect="1"/>
          </p:cNvPicPr>
          <p:nvPr/>
        </p:nvPicPr>
        <p:blipFill>
          <a:blip r:embed="rId3"/>
          <a:stretch>
            <a:fillRect/>
          </a:stretch>
        </p:blipFill>
        <p:spPr>
          <a:xfrm>
            <a:off x="1874837" y="3218590"/>
            <a:ext cx="8668512" cy="3680536"/>
          </a:xfrm>
          <a:prstGeom prst="rect">
            <a:avLst/>
          </a:prstGeom>
        </p:spPr>
      </p:pic>
    </p:spTree>
    <p:extLst>
      <p:ext uri="{BB962C8B-B14F-4D97-AF65-F5344CB8AC3E}">
        <p14:creationId xmlns:p14="http://schemas.microsoft.com/office/powerpoint/2010/main" val="354275000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altLang="ja-JP" dirty="0">
                <a:cs typeface="MS Mincho"/>
              </a:rPr>
              <a:t>LUIS </a:t>
            </a:r>
            <a:r>
              <a:rPr lang="ja-JP" altLang="en-US" dirty="0">
                <a:cs typeface="MS Mincho"/>
              </a:rPr>
              <a:t>のトレーニング</a:t>
            </a:r>
          </a:p>
        </p:txBody>
      </p:sp>
    </p:spTree>
    <p:extLst>
      <p:ext uri="{BB962C8B-B14F-4D97-AF65-F5344CB8AC3E}">
        <p14:creationId xmlns:p14="http://schemas.microsoft.com/office/powerpoint/2010/main" val="18589659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6"/>
          <p:cNvSpPr>
            <a:spLocks noGrp="1"/>
          </p:cNvSpPr>
          <p:nvPr>
            <p:ph type="title"/>
          </p:nvPr>
        </p:nvSpPr>
        <p:spPr>
          <a:xfrm>
            <a:off x="119873" y="296862"/>
            <a:ext cx="11889564" cy="917575"/>
          </a:xfrm>
        </p:spPr>
        <p:txBody>
          <a:bodyPr>
            <a:noAutofit/>
          </a:bodyPr>
          <a:lstStyle/>
          <a:p>
            <a:r>
              <a:rPr lang="ja-JP" altLang="en-US" dirty="0">
                <a:cs typeface="MS Mincho"/>
              </a:rPr>
              <a:t>自然言語処理の過剰使用</a:t>
            </a:r>
            <a:endParaRPr lang="ja-JP" altLang="en-US" u="sng" dirty="0"/>
          </a:p>
        </p:txBody>
      </p:sp>
      <p:sp>
        <p:nvSpPr>
          <p:cNvPr id="8" name="TextBox 7"/>
          <p:cNvSpPr txBox="1"/>
          <p:nvPr/>
        </p:nvSpPr>
        <p:spPr>
          <a:xfrm>
            <a:off x="198437" y="1283523"/>
            <a:ext cx="11565155" cy="627864"/>
          </a:xfrm>
          <a:prstGeom prst="rect">
            <a:avLst/>
          </a:prstGeom>
          <a:noFill/>
        </p:spPr>
        <p:txBody>
          <a:bodyPr wrap="square" lIns="182880" tIns="146304" rIns="182880" bIns="146304" rtlCol="0">
            <a:noAutofit/>
          </a:bodyPr>
          <a:lstStyle/>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altLang="ja-JP" sz="2400" b="0" i="0" u="none" strike="noStrike" kern="0" cap="none" spc="0" normalizeH="0" baseline="0" noProof="0" dirty="0">
                <a:ln>
                  <a:noFill/>
                </a:ln>
                <a:solidFill>
                  <a:srgbClr val="505050"/>
                </a:solidFill>
                <a:effectLst/>
                <a:uLnTx/>
                <a:uFillTx/>
                <a:latin typeface="メイリオ"/>
                <a:ea typeface="メイリオ"/>
                <a:cs typeface="MS Mincho"/>
              </a:rPr>
              <a:t>1 </a:t>
            </a:r>
            <a:r>
              <a:rPr kumimoji="0" lang="ja-JP" altLang="en-US" sz="2400" b="0" i="0" u="none" strike="noStrike" kern="0" cap="none" spc="0" normalizeH="0" baseline="0" noProof="0" dirty="0">
                <a:ln>
                  <a:noFill/>
                </a:ln>
                <a:solidFill>
                  <a:srgbClr val="505050"/>
                </a:solidFill>
                <a:effectLst/>
                <a:uLnTx/>
                <a:uFillTx/>
                <a:latin typeface="メイリオ"/>
                <a:ea typeface="メイリオ"/>
                <a:cs typeface="MS Mincho"/>
              </a:rPr>
              <a:t>つのダイアログで、</a:t>
            </a:r>
            <a:r>
              <a:rPr kumimoji="0" lang="en-US" altLang="ja-JP" sz="2400" b="0" i="0" u="none" strike="noStrike" kern="0" cap="none" spc="0" normalizeH="0" baseline="0" noProof="0" dirty="0">
                <a:ln>
                  <a:noFill/>
                </a:ln>
                <a:solidFill>
                  <a:srgbClr val="505050"/>
                </a:solidFill>
                <a:effectLst/>
                <a:uLnTx/>
                <a:uFillTx/>
                <a:latin typeface="メイリオ"/>
                <a:ea typeface="メイリオ"/>
                <a:cs typeface="MS Mincho"/>
              </a:rPr>
              <a:t>LUIS </a:t>
            </a:r>
            <a:r>
              <a:rPr kumimoji="0" lang="ja-JP" altLang="en-US" sz="2400" b="0" i="0" u="none" strike="noStrike" kern="0" cap="none" spc="0" normalizeH="0" baseline="0" noProof="0" dirty="0">
                <a:ln>
                  <a:noFill/>
                </a:ln>
                <a:solidFill>
                  <a:srgbClr val="505050"/>
                </a:solidFill>
                <a:effectLst/>
                <a:uLnTx/>
                <a:uFillTx/>
                <a:latin typeface="メイリオ"/>
                <a:ea typeface="メイリオ"/>
                <a:cs typeface="MS Mincho"/>
              </a:rPr>
              <a:t>インテントを </a:t>
            </a:r>
            <a:r>
              <a:rPr kumimoji="0" lang="en-US" altLang="ja-JP" sz="2400" b="0" i="0" u="none" strike="noStrike" kern="0" cap="none" spc="0" normalizeH="0" baseline="0" noProof="0" dirty="0">
                <a:ln>
                  <a:noFill/>
                </a:ln>
                <a:solidFill>
                  <a:srgbClr val="505050"/>
                </a:solidFill>
                <a:effectLst/>
                <a:uLnTx/>
                <a:uFillTx/>
                <a:latin typeface="メイリオ"/>
                <a:ea typeface="メイリオ"/>
                <a:cs typeface="MS Mincho"/>
              </a:rPr>
              <a:t>100 </a:t>
            </a:r>
            <a:r>
              <a:rPr kumimoji="0" lang="ja-JP" altLang="en-US" sz="2400" b="0" i="0" u="none" strike="noStrike" kern="0" cap="none" spc="0" normalizeH="0" baseline="0" noProof="0" dirty="0">
                <a:ln>
                  <a:noFill/>
                </a:ln>
                <a:solidFill>
                  <a:srgbClr val="505050"/>
                </a:solidFill>
                <a:effectLst/>
                <a:uLnTx/>
                <a:uFillTx/>
                <a:latin typeface="メイリオ"/>
                <a:ea typeface="メイリオ"/>
                <a:cs typeface="MS Mincho"/>
              </a:rPr>
              <a:t>個使用するようなボットは、</a:t>
            </a:r>
            <a:r>
              <a:rPr kumimoji="0" lang="en-US" altLang="ja-JP" sz="2400" b="0" i="0" u="none" strike="noStrike" kern="0" cap="none" spc="0" normalizeH="0" baseline="0" noProof="0" dirty="0">
                <a:ln>
                  <a:noFill/>
                </a:ln>
                <a:solidFill>
                  <a:srgbClr val="505050"/>
                </a:solidFill>
                <a:effectLst/>
                <a:uLnTx/>
                <a:uFillTx/>
                <a:latin typeface="メイリオ"/>
                <a:ea typeface="メイリオ"/>
                <a:cs typeface="MS Mincho"/>
              </a:rPr>
              <a:t/>
            </a:r>
            <a:br>
              <a:rPr kumimoji="0" lang="en-US" altLang="ja-JP" sz="2400" b="0" i="0" u="none" strike="noStrike" kern="0" cap="none" spc="0" normalizeH="0" baseline="0" noProof="0" dirty="0">
                <a:ln>
                  <a:noFill/>
                </a:ln>
                <a:solidFill>
                  <a:srgbClr val="505050"/>
                </a:solidFill>
                <a:effectLst/>
                <a:uLnTx/>
                <a:uFillTx/>
                <a:latin typeface="メイリオ"/>
                <a:ea typeface="メイリオ"/>
                <a:cs typeface="MS Mincho"/>
              </a:rPr>
            </a:br>
            <a:r>
              <a:rPr kumimoji="0" lang="ja-JP" altLang="en-US" sz="2400" b="0" i="0" u="sng" strike="noStrike" kern="0" cap="none" spc="0" normalizeH="0" baseline="0" noProof="0" dirty="0">
                <a:ln>
                  <a:noFill/>
                </a:ln>
                <a:solidFill>
                  <a:srgbClr val="505050"/>
                </a:solidFill>
                <a:effectLst/>
                <a:uLnTx/>
                <a:uFillTx/>
                <a:latin typeface="メイリオ"/>
                <a:ea typeface="メイリオ"/>
                <a:cs typeface="MS Mincho"/>
              </a:rPr>
              <a:t>設計が不適切</a:t>
            </a:r>
            <a:r>
              <a:rPr kumimoji="0" lang="ja-JP" altLang="en-US" sz="2400" b="0" i="0" u="none" strike="noStrike" kern="0" cap="none" spc="0" normalizeH="0" baseline="0" noProof="0" dirty="0">
                <a:ln>
                  <a:noFill/>
                </a:ln>
                <a:solidFill>
                  <a:srgbClr val="505050"/>
                </a:solidFill>
                <a:effectLst/>
                <a:uLnTx/>
                <a:uFillTx/>
                <a:latin typeface="メイリオ"/>
                <a:ea typeface="メイリオ"/>
                <a:cs typeface="MS Mincho"/>
              </a:rPr>
              <a:t>である</a:t>
            </a:r>
          </a:p>
        </p:txBody>
      </p:sp>
      <p:sp>
        <p:nvSpPr>
          <p:cNvPr id="9" name="Rectangle: Rounded Corners 7"/>
          <p:cNvSpPr/>
          <p:nvPr/>
        </p:nvSpPr>
        <p:spPr>
          <a:xfrm>
            <a:off x="579437" y="3236201"/>
            <a:ext cx="3886199" cy="565862"/>
          </a:xfrm>
          <a:prstGeom prst="round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altLang="ja-JP" sz="1200" b="0" i="0" u="none" strike="noStrike" kern="1200" cap="none" spc="0" normalizeH="0" baseline="0" noProof="0" dirty="0">
                <a:ln>
                  <a:noFill/>
                </a:ln>
                <a:solidFill>
                  <a:srgbClr val="FFFFFF"/>
                </a:solidFill>
                <a:effectLst/>
                <a:uLnTx/>
                <a:uFillTx/>
                <a:latin typeface="メイリオ"/>
                <a:ea typeface="メイリオ"/>
                <a:cs typeface="MS Mincho"/>
              </a:rPr>
              <a:t>Hello </a:t>
            </a:r>
            <a:r>
              <a:rPr kumimoji="0" lang="en-US" altLang="ja-JP" sz="1200" b="0" i="0" u="none" strike="noStrike" kern="1200" cap="none" spc="0" normalizeH="0" baseline="0" noProof="0">
                <a:ln>
                  <a:noFill/>
                </a:ln>
                <a:solidFill>
                  <a:srgbClr val="FFFFFF"/>
                </a:solidFill>
                <a:effectLst/>
                <a:uLnTx/>
                <a:uFillTx/>
                <a:latin typeface="メイリオ"/>
                <a:ea typeface="メイリオ"/>
                <a:cs typeface="MS Mincho"/>
              </a:rPr>
              <a:t>user</a:t>
            </a:r>
            <a:r>
              <a:rPr kumimoji="0" lang="en-US" altLang="ja-JP" sz="1200" b="0" i="0" u="none" strike="noStrike" kern="1200" cap="none" spc="0" normalizeH="0" baseline="0" noProof="0" smtClean="0">
                <a:ln>
                  <a:noFill/>
                </a:ln>
                <a:solidFill>
                  <a:srgbClr val="FFFFFF"/>
                </a:solidFill>
                <a:effectLst/>
                <a:uLnTx/>
                <a:uFillTx/>
                <a:latin typeface="メイリオ"/>
                <a:ea typeface="メイリオ"/>
                <a:cs typeface="MS Mincho"/>
              </a:rPr>
              <a:t>!</a:t>
            </a:r>
            <a:r>
              <a:rPr lang="ja-JP" altLang="en-US" sz="1200">
                <a:solidFill>
                  <a:srgbClr val="FFFFFF"/>
                </a:solidFill>
                <a:latin typeface="メイリオ"/>
                <a:ea typeface="メイリオ"/>
                <a:cs typeface="MS Mincho"/>
              </a:rPr>
              <a:t> </a:t>
            </a:r>
            <a:r>
              <a:rPr kumimoji="0" lang="en-US" altLang="ja-JP" sz="1200" b="0" i="0" u="none" strike="noStrike" kern="1200" cap="none" spc="0" normalizeH="0" baseline="0" noProof="0" smtClean="0">
                <a:ln>
                  <a:noFill/>
                </a:ln>
                <a:solidFill>
                  <a:srgbClr val="FFFFFF"/>
                </a:solidFill>
                <a:effectLst/>
                <a:uLnTx/>
                <a:uFillTx/>
                <a:latin typeface="メイリオ"/>
                <a:ea typeface="メイリオ"/>
                <a:cs typeface="MS Mincho"/>
              </a:rPr>
              <a:t>(</a:t>
            </a:r>
            <a:r>
              <a:rPr kumimoji="0" lang="ja-JP" altLang="en-US" sz="1200" b="0" i="0" u="none" strike="noStrike" kern="1200" cap="none" spc="0" normalizeH="0" baseline="0" noProof="0" dirty="0">
                <a:ln>
                  <a:noFill/>
                </a:ln>
                <a:solidFill>
                  <a:srgbClr val="FFFFFF"/>
                </a:solidFill>
                <a:effectLst/>
                <a:uLnTx/>
                <a:uFillTx/>
                <a:latin typeface="メイリオ"/>
                <a:ea typeface="メイリオ"/>
                <a:cs typeface="MS Mincho"/>
              </a:rPr>
              <a:t>ユーザーさん、こんにちは</a:t>
            </a:r>
            <a:r>
              <a:rPr kumimoji="0" lang="en-US" altLang="ja-JP" sz="1200" b="0" i="0" u="none" strike="noStrike" kern="1200" cap="none" spc="0" normalizeH="0" baseline="0" noProof="0" dirty="0">
                <a:ln>
                  <a:noFill/>
                </a:ln>
                <a:solidFill>
                  <a:srgbClr val="FFFFFF"/>
                </a:solidFill>
                <a:effectLst/>
                <a:uLnTx/>
                <a:uFillTx/>
                <a:latin typeface="メイリオ"/>
                <a:ea typeface="メイリオ"/>
                <a:cs typeface="MS Mincho"/>
              </a:rPr>
              <a:t>!)</a:t>
            </a:r>
            <a:br>
              <a:rPr kumimoji="0" lang="en-US" altLang="ja-JP" sz="1200" b="0" i="0" u="none" strike="noStrike" kern="1200" cap="none" spc="0" normalizeH="0" baseline="0" noProof="0" dirty="0">
                <a:ln>
                  <a:noFill/>
                </a:ln>
                <a:solidFill>
                  <a:srgbClr val="FFFFFF"/>
                </a:solidFill>
                <a:effectLst/>
                <a:uLnTx/>
                <a:uFillTx/>
                <a:latin typeface="メイリオ"/>
                <a:ea typeface="メイリオ"/>
                <a:cs typeface="MS Mincho"/>
              </a:rPr>
            </a:br>
            <a:r>
              <a:rPr kumimoji="0" lang="en-US" altLang="ja-JP" sz="1200" b="0" i="0" u="none" strike="noStrike" kern="1200" cap="none" spc="0" normalizeH="0" baseline="0" noProof="0" dirty="0">
                <a:ln>
                  <a:noFill/>
                </a:ln>
                <a:solidFill>
                  <a:srgbClr val="FFFFFF"/>
                </a:solidFill>
                <a:effectLst/>
                <a:uLnTx/>
                <a:uFillTx/>
                <a:latin typeface="メイリオ"/>
                <a:ea typeface="メイリオ"/>
                <a:cs typeface="MS Mincho"/>
              </a:rPr>
              <a:t>How can I help </a:t>
            </a:r>
            <a:r>
              <a:rPr kumimoji="0" lang="en-US" altLang="ja-JP" sz="1200" b="0" i="0" u="none" strike="noStrike" kern="1200" cap="none" spc="0" normalizeH="0" baseline="0" noProof="0">
                <a:ln>
                  <a:noFill/>
                </a:ln>
                <a:solidFill>
                  <a:srgbClr val="FFFFFF"/>
                </a:solidFill>
                <a:effectLst/>
                <a:uLnTx/>
                <a:uFillTx/>
                <a:latin typeface="メイリオ"/>
                <a:ea typeface="メイリオ"/>
                <a:cs typeface="MS Mincho"/>
              </a:rPr>
              <a:t>you</a:t>
            </a:r>
            <a:r>
              <a:rPr kumimoji="0" lang="en-US" altLang="ja-JP" sz="1200" b="0" i="0" u="none" strike="noStrike" kern="1200" cap="none" spc="0" normalizeH="0" baseline="0" noProof="0" smtClean="0">
                <a:ln>
                  <a:noFill/>
                </a:ln>
                <a:solidFill>
                  <a:srgbClr val="FFFFFF"/>
                </a:solidFill>
                <a:effectLst/>
                <a:uLnTx/>
                <a:uFillTx/>
                <a:latin typeface="メイリオ"/>
                <a:ea typeface="メイリオ"/>
                <a:cs typeface="MS Mincho"/>
              </a:rPr>
              <a:t>? (</a:t>
            </a:r>
            <a:r>
              <a:rPr kumimoji="0" lang="ja-JP" altLang="en-US" sz="1200" b="0" i="0" u="none" strike="noStrike" kern="1200" cap="none" spc="0" normalizeH="0" baseline="0" noProof="0" dirty="0">
                <a:ln>
                  <a:noFill/>
                </a:ln>
                <a:solidFill>
                  <a:srgbClr val="FFFFFF"/>
                </a:solidFill>
                <a:effectLst/>
                <a:uLnTx/>
                <a:uFillTx/>
                <a:latin typeface="メイリオ"/>
                <a:ea typeface="メイリオ"/>
                <a:cs typeface="MS Mincho"/>
              </a:rPr>
              <a:t>いかがいたしましょうか</a:t>
            </a:r>
            <a:r>
              <a:rPr kumimoji="0" lang="en-US" altLang="ja-JP" sz="1200" b="0" i="0" u="none" strike="noStrike" kern="1200" cap="none" spc="0" normalizeH="0" baseline="0" noProof="0" dirty="0">
                <a:ln>
                  <a:noFill/>
                </a:ln>
                <a:solidFill>
                  <a:srgbClr val="FFFFFF"/>
                </a:solidFill>
                <a:effectLst/>
                <a:uLnTx/>
                <a:uFillTx/>
                <a:latin typeface="メイリオ"/>
                <a:ea typeface="メイリオ"/>
                <a:cs typeface="MS Mincho"/>
              </a:rPr>
              <a:t>?)</a:t>
            </a:r>
            <a:endParaRPr kumimoji="0" lang="ja-JP" altLang="en-US" sz="1100" b="0" i="0" u="none" strike="noStrike" kern="1200" cap="none" spc="0" normalizeH="0" baseline="0" noProof="0" dirty="0">
              <a:ln>
                <a:noFill/>
              </a:ln>
              <a:solidFill>
                <a:srgbClr val="FFFFFF"/>
              </a:solidFill>
              <a:effectLst/>
              <a:uLnTx/>
              <a:uFillTx/>
              <a:latin typeface="メイリオ"/>
              <a:ea typeface="メイリオ"/>
              <a:cs typeface="MS Mincho"/>
            </a:endParaRPr>
          </a:p>
        </p:txBody>
      </p:sp>
      <p:cxnSp>
        <p:nvCxnSpPr>
          <p:cNvPr id="10" name="Straight Arrow Connector 9"/>
          <p:cNvCxnSpPr/>
          <p:nvPr/>
        </p:nvCxnSpPr>
        <p:spPr>
          <a:xfrm>
            <a:off x="4465637" y="3497262"/>
            <a:ext cx="2057400"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6699715" y="2162966"/>
            <a:ext cx="5309721" cy="4388894"/>
          </a:xfrm>
          <a:prstGeom prst="rect">
            <a:avLst/>
          </a:prstGeom>
          <a:noFill/>
        </p:spPr>
        <p:txBody>
          <a:bodyPr wrap="square" lIns="182880" tIns="146304" rIns="182880" bIns="146304" rtlCol="0">
            <a:noAutofit/>
          </a:bodyPr>
          <a:lstStyle/>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altLang="ja-JP" sz="1600" b="0" i="0" u="none" strike="noStrike" kern="0" cap="none" spc="0" normalizeH="0" baseline="0" noProof="0" dirty="0">
                <a:ln>
                  <a:noFill/>
                </a:ln>
                <a:solidFill>
                  <a:srgbClr val="505050"/>
                </a:solidFill>
                <a:effectLst/>
                <a:uLnTx/>
                <a:uFillTx/>
                <a:latin typeface="メイリオ"/>
                <a:ea typeface="メイリオ"/>
                <a:cs typeface="MS Mincho"/>
              </a:rPr>
              <a:t>1 </a:t>
            </a:r>
            <a:r>
              <a:rPr kumimoji="0" lang="ja-JP" altLang="en-US" sz="1600" b="0" i="0" u="none" strike="noStrike" kern="0" cap="none" spc="0" normalizeH="0" baseline="0" noProof="0" dirty="0">
                <a:ln>
                  <a:noFill/>
                </a:ln>
                <a:solidFill>
                  <a:srgbClr val="505050"/>
                </a:solidFill>
                <a:effectLst/>
                <a:uLnTx/>
                <a:uFillTx/>
                <a:latin typeface="メイリオ"/>
                <a:ea typeface="メイリオ"/>
                <a:cs typeface="MS Mincho"/>
              </a:rPr>
              <a:t>つの質問</a:t>
            </a:r>
          </a:p>
          <a:p>
            <a:pPr marL="0" marR="0" lvl="1" indent="0" algn="l" defTabSz="914400" rtl="0" eaLnBrk="1" fontAlgn="auto" latinLnBrk="0" hangingPunct="1">
              <a:lnSpc>
                <a:spcPct val="90000"/>
              </a:lnSpc>
              <a:spcBef>
                <a:spcPts val="0"/>
              </a:spcBef>
              <a:spcAft>
                <a:spcPts val="600"/>
              </a:spcAft>
              <a:buClrTx/>
              <a:buSzTx/>
              <a:buFontTx/>
              <a:buNone/>
              <a:tabLst/>
              <a:defRPr/>
            </a:pPr>
            <a:endParaRPr kumimoji="0" lang="ja-JP" altLang="en-US" sz="1600" b="0" i="0" u="none" strike="noStrike" kern="0" cap="none" spc="0" normalizeH="0" baseline="0" noProof="0" dirty="0">
              <a:ln>
                <a:noFill/>
              </a:ln>
              <a:solidFill>
                <a:srgbClr val="505050"/>
              </a:solidFill>
              <a:effectLst/>
              <a:uLnTx/>
              <a:uFillTx/>
              <a:latin typeface="メイリオ"/>
              <a:ea typeface="メイリオ"/>
              <a:cs typeface="MS Mincho"/>
            </a:endParaRPr>
          </a:p>
          <a:p>
            <a:pPr marL="0" marR="0" lvl="1" indent="0" algn="l" defTabSz="914400" rtl="0" eaLnBrk="1" fontAlgn="auto" latinLnBrk="0" hangingPunct="1">
              <a:lnSpc>
                <a:spcPct val="90000"/>
              </a:lnSpc>
              <a:spcBef>
                <a:spcPts val="0"/>
              </a:spcBef>
              <a:spcAft>
                <a:spcPts val="600"/>
              </a:spcAft>
              <a:buClrTx/>
              <a:buSzTx/>
              <a:buFontTx/>
              <a:buNone/>
              <a:tabLst/>
              <a:defRPr/>
            </a:pPr>
            <a:r>
              <a:rPr kumimoji="0" lang="ja-JP" altLang="en-US" sz="1600" b="0" i="0" u="none" strike="noStrike" kern="0" cap="none" spc="0" normalizeH="0" baseline="0" noProof="0" dirty="0">
                <a:ln>
                  <a:noFill/>
                </a:ln>
                <a:solidFill>
                  <a:srgbClr val="505050"/>
                </a:solidFill>
                <a:effectLst/>
                <a:uLnTx/>
                <a:uFillTx/>
                <a:latin typeface="メイリオ"/>
                <a:ea typeface="メイリオ"/>
                <a:cs typeface="MS Mincho"/>
              </a:rPr>
              <a:t>ボットが実行できる </a:t>
            </a:r>
            <a:r>
              <a:rPr kumimoji="0" lang="en-US" altLang="ja-JP" sz="1600" b="0" i="0" u="none" strike="noStrike" kern="0" cap="none" spc="0" normalizeH="0" baseline="0" noProof="0" dirty="0">
                <a:ln>
                  <a:noFill/>
                </a:ln>
                <a:solidFill>
                  <a:srgbClr val="505050"/>
                </a:solidFill>
                <a:effectLst/>
                <a:uLnTx/>
                <a:uFillTx/>
                <a:latin typeface="メイリオ"/>
                <a:ea typeface="メイリオ"/>
                <a:cs typeface="MS Mincho"/>
              </a:rPr>
              <a:t>100 </a:t>
            </a:r>
            <a:r>
              <a:rPr kumimoji="0" lang="ja-JP" altLang="en-US" sz="1600" b="0" i="0" u="none" strike="noStrike" kern="0" cap="none" spc="0" normalizeH="0" baseline="0" noProof="0" dirty="0">
                <a:ln>
                  <a:noFill/>
                </a:ln>
                <a:solidFill>
                  <a:srgbClr val="505050"/>
                </a:solidFill>
                <a:effectLst/>
                <a:uLnTx/>
                <a:uFillTx/>
                <a:latin typeface="メイリオ"/>
                <a:ea typeface="メイリオ"/>
                <a:cs typeface="MS Mincho"/>
              </a:rPr>
              <a:t>とおりのこと </a:t>
            </a:r>
            <a:r>
              <a:rPr kumimoji="0" lang="en-US" altLang="ja-JP" sz="1600" b="0" i="0" u="none" strike="noStrike" kern="0" cap="none" spc="0" normalizeH="0" baseline="0" noProof="0" dirty="0">
                <a:ln>
                  <a:noFill/>
                </a:ln>
                <a:solidFill>
                  <a:srgbClr val="505050"/>
                </a:solidFill>
                <a:effectLst/>
                <a:uLnTx/>
                <a:uFillTx/>
                <a:latin typeface="メイリオ"/>
                <a:ea typeface="メイリオ"/>
                <a:cs typeface="MS Mincho"/>
              </a:rPr>
              <a:t>(</a:t>
            </a:r>
            <a:r>
              <a:rPr kumimoji="0" lang="ja-JP" altLang="en-US" sz="1600" b="0" i="0" u="none" strike="noStrike" kern="0" cap="none" spc="0" normalizeH="0" baseline="0" noProof="0" dirty="0">
                <a:ln>
                  <a:noFill/>
                </a:ln>
                <a:solidFill>
                  <a:srgbClr val="505050"/>
                </a:solidFill>
                <a:effectLst/>
                <a:uLnTx/>
                <a:uFillTx/>
                <a:latin typeface="メイリオ"/>
                <a:ea typeface="メイリオ"/>
                <a:cs typeface="MS Mincho"/>
              </a:rPr>
              <a:t>インテント</a:t>
            </a:r>
            <a:r>
              <a:rPr kumimoji="0" lang="en-US" altLang="ja-JP" sz="1600" b="0" i="0" u="none" strike="noStrike" kern="0" cap="none" spc="0" normalizeH="0" baseline="0" noProof="0" dirty="0">
                <a:ln>
                  <a:noFill/>
                </a:ln>
                <a:solidFill>
                  <a:srgbClr val="505050"/>
                </a:solidFill>
                <a:effectLst/>
                <a:uLnTx/>
                <a:uFillTx/>
                <a:latin typeface="メイリオ"/>
                <a:ea typeface="メイリオ"/>
                <a:cs typeface="MS Mincho"/>
              </a:rPr>
              <a:t>)</a:t>
            </a:r>
          </a:p>
          <a:p>
            <a:pPr marL="0" marR="0" lvl="1" indent="0" algn="l" defTabSz="914400" rtl="0" eaLnBrk="1" fontAlgn="auto" latinLnBrk="0" hangingPunct="1">
              <a:lnSpc>
                <a:spcPct val="90000"/>
              </a:lnSpc>
              <a:spcBef>
                <a:spcPts val="0"/>
              </a:spcBef>
              <a:spcAft>
                <a:spcPts val="600"/>
              </a:spcAft>
              <a:buClrTx/>
              <a:buSzTx/>
              <a:buFontTx/>
              <a:buNone/>
              <a:tabLst/>
              <a:defRPr/>
            </a:pPr>
            <a:endParaRPr kumimoji="0" lang="en-US" altLang="ja-JP" sz="1600" b="0" i="0" u="none" strike="noStrike" kern="0" cap="none" spc="0" normalizeH="0" baseline="0" noProof="0" dirty="0">
              <a:ln>
                <a:noFill/>
              </a:ln>
              <a:solidFill>
                <a:srgbClr val="505050"/>
              </a:solidFill>
              <a:effectLst/>
              <a:uLnTx/>
              <a:uFillTx/>
              <a:latin typeface="メイリオ"/>
              <a:ea typeface="メイリオ"/>
              <a:cs typeface="MS Mincho"/>
            </a:endParaRPr>
          </a:p>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altLang="ja-JP" sz="1600" b="0" i="0" u="none" strike="noStrike" kern="0" cap="none" spc="0" normalizeH="0" baseline="0" noProof="0" dirty="0">
                <a:ln>
                  <a:noFill/>
                </a:ln>
                <a:solidFill>
                  <a:srgbClr val="505050"/>
                </a:solidFill>
                <a:effectLst/>
                <a:uLnTx/>
                <a:uFillTx/>
                <a:latin typeface="メイリオ"/>
                <a:ea typeface="メイリオ"/>
                <a:cs typeface="MS Mincho"/>
              </a:rPr>
              <a:t>1 </a:t>
            </a:r>
            <a:r>
              <a:rPr kumimoji="0" lang="ja-JP" altLang="en-US" sz="1600" b="0" i="0" u="none" strike="noStrike" kern="0" cap="none" spc="0" normalizeH="0" baseline="0" noProof="0" dirty="0">
                <a:ln>
                  <a:noFill/>
                </a:ln>
                <a:solidFill>
                  <a:srgbClr val="505050"/>
                </a:solidFill>
                <a:effectLst/>
                <a:uLnTx/>
                <a:uFillTx/>
                <a:latin typeface="メイリオ"/>
                <a:ea typeface="メイリオ"/>
                <a:cs typeface="MS Mincho"/>
              </a:rPr>
              <a:t>つのインテントに </a:t>
            </a:r>
            <a:r>
              <a:rPr kumimoji="0" lang="en-US" altLang="ja-JP" sz="1600" b="0" i="0" u="none" strike="noStrike" kern="0" cap="none" spc="0" normalizeH="0" baseline="0" noProof="0" dirty="0">
                <a:ln>
                  <a:noFill/>
                </a:ln>
                <a:solidFill>
                  <a:srgbClr val="505050"/>
                </a:solidFill>
                <a:effectLst/>
                <a:uLnTx/>
                <a:uFillTx/>
                <a:latin typeface="メイリオ"/>
                <a:ea typeface="メイリオ"/>
                <a:cs typeface="MS Mincho"/>
              </a:rPr>
              <a:t>100 </a:t>
            </a:r>
            <a:r>
              <a:rPr kumimoji="0" lang="ja-JP" altLang="en-US" sz="1600" b="0" i="0" u="none" strike="noStrike" kern="0" cap="none" spc="0" normalizeH="0" baseline="0" noProof="0" dirty="0">
                <a:ln>
                  <a:noFill/>
                </a:ln>
                <a:solidFill>
                  <a:srgbClr val="505050"/>
                </a:solidFill>
                <a:effectLst/>
                <a:uLnTx/>
                <a:uFillTx/>
                <a:latin typeface="メイリオ"/>
                <a:ea typeface="メイリオ"/>
                <a:cs typeface="MS Mincho"/>
              </a:rPr>
              <a:t>とおりの発話 </a:t>
            </a:r>
            <a:r>
              <a:rPr kumimoji="0" lang="en-US" altLang="ja-JP" sz="1600" b="0" i="0" u="none" strike="noStrike" kern="0" cap="none" spc="0" normalizeH="0" baseline="0" noProof="0" dirty="0">
                <a:ln>
                  <a:noFill/>
                </a:ln>
                <a:solidFill>
                  <a:srgbClr val="505050"/>
                </a:solidFill>
                <a:effectLst/>
                <a:uLnTx/>
                <a:uFillTx/>
                <a:latin typeface="メイリオ"/>
                <a:ea typeface="メイリオ"/>
                <a:cs typeface="MS Mincho"/>
              </a:rPr>
              <a:t>(</a:t>
            </a:r>
            <a:r>
              <a:rPr kumimoji="0" lang="ja-JP" altLang="en-US" sz="1600" b="0" i="0" u="none" strike="noStrike" kern="0" cap="none" spc="0" normalizeH="0" baseline="0" noProof="0" dirty="0">
                <a:ln>
                  <a:noFill/>
                </a:ln>
                <a:solidFill>
                  <a:srgbClr val="505050"/>
                </a:solidFill>
                <a:effectLst/>
                <a:uLnTx/>
                <a:uFillTx/>
                <a:latin typeface="メイリオ"/>
                <a:ea typeface="メイリオ"/>
                <a:cs typeface="MS Mincho"/>
              </a:rPr>
              <a:t>サンプル</a:t>
            </a:r>
            <a:r>
              <a:rPr kumimoji="0" lang="en-US" altLang="ja-JP" sz="1600" b="0" i="0" u="none" strike="noStrike" kern="0" cap="none" spc="0" normalizeH="0" baseline="0" noProof="0" dirty="0">
                <a:ln>
                  <a:noFill/>
                </a:ln>
                <a:solidFill>
                  <a:srgbClr val="505050"/>
                </a:solidFill>
                <a:effectLst/>
                <a:uLnTx/>
                <a:uFillTx/>
                <a:latin typeface="メイリオ"/>
                <a:ea typeface="メイリオ"/>
                <a:cs typeface="MS Mincho"/>
              </a:rPr>
              <a:t>) </a:t>
            </a:r>
          </a:p>
          <a:p>
            <a:pPr marL="0" marR="0" lvl="1" indent="0" algn="l" defTabSz="914400" rtl="0" eaLnBrk="1" fontAlgn="auto" latinLnBrk="0" hangingPunct="1">
              <a:lnSpc>
                <a:spcPct val="90000"/>
              </a:lnSpc>
              <a:spcBef>
                <a:spcPts val="0"/>
              </a:spcBef>
              <a:spcAft>
                <a:spcPts val="600"/>
              </a:spcAft>
              <a:buClrTx/>
              <a:buSzTx/>
              <a:buFontTx/>
              <a:buNone/>
              <a:tabLst/>
              <a:defRPr/>
            </a:pPr>
            <a:endParaRPr kumimoji="0" lang="en-US" altLang="ja-JP" sz="1600" b="0" i="0" u="none" strike="noStrike" kern="0" cap="none" spc="0" normalizeH="0" baseline="0" noProof="0" dirty="0">
              <a:ln>
                <a:noFill/>
              </a:ln>
              <a:solidFill>
                <a:srgbClr val="505050"/>
              </a:solidFill>
              <a:effectLst/>
              <a:uLnTx/>
              <a:uFillTx/>
              <a:latin typeface="メイリオ"/>
              <a:ea typeface="メイリオ"/>
              <a:cs typeface="MS Mincho"/>
            </a:endParaRPr>
          </a:p>
          <a:p>
            <a:pPr marL="0" marR="0" lvl="1" indent="0" algn="l" defTabSz="914400" rtl="0" eaLnBrk="1" fontAlgn="auto" latinLnBrk="0" hangingPunct="1">
              <a:lnSpc>
                <a:spcPct val="90000"/>
              </a:lnSpc>
              <a:spcBef>
                <a:spcPts val="0"/>
              </a:spcBef>
              <a:spcAft>
                <a:spcPts val="600"/>
              </a:spcAft>
              <a:buClrTx/>
              <a:buSzTx/>
              <a:buFontTx/>
              <a:buNone/>
              <a:tabLst/>
              <a:defRPr/>
            </a:pPr>
            <a:r>
              <a:rPr kumimoji="0" lang="en-US" altLang="ja-JP" sz="1600" b="0" i="0" u="none" strike="noStrike" kern="0" cap="none" spc="0" normalizeH="0" baseline="0" noProof="0" dirty="0">
                <a:ln>
                  <a:noFill/>
                </a:ln>
                <a:solidFill>
                  <a:srgbClr val="505050"/>
                </a:solidFill>
                <a:effectLst/>
                <a:uLnTx/>
                <a:uFillTx/>
                <a:latin typeface="メイリオ"/>
                <a:ea typeface="メイリオ"/>
                <a:cs typeface="MS Mincho"/>
              </a:rPr>
              <a:t>= </a:t>
            </a:r>
            <a:r>
              <a:rPr kumimoji="0" lang="ja-JP" altLang="en-US" sz="1600" b="0" i="0" u="none" strike="noStrike" kern="0" cap="none" spc="0" normalizeH="0" baseline="0" noProof="0" dirty="0">
                <a:ln>
                  <a:noFill/>
                </a:ln>
                <a:solidFill>
                  <a:srgbClr val="505050"/>
                </a:solidFill>
                <a:effectLst/>
                <a:uLnTx/>
                <a:uFillTx/>
                <a:latin typeface="メイリオ"/>
                <a:ea typeface="メイリオ"/>
                <a:cs typeface="MS Mincho"/>
              </a:rPr>
              <a:t>ユーザーの発話内容が </a:t>
            </a:r>
            <a:r>
              <a:rPr kumimoji="0" lang="en-US" altLang="ja-JP" sz="1600" b="0" i="0" u="none" strike="noStrike" kern="0" cap="none" spc="0" normalizeH="0" baseline="0" noProof="0" dirty="0">
                <a:ln>
                  <a:noFill/>
                </a:ln>
                <a:solidFill>
                  <a:srgbClr val="505050"/>
                </a:solidFill>
                <a:effectLst/>
                <a:uLnTx/>
                <a:uFillTx/>
                <a:latin typeface="メイリオ"/>
                <a:ea typeface="メイリオ"/>
                <a:cs typeface="MS Mincho"/>
              </a:rPr>
              <a:t>10,000 </a:t>
            </a:r>
            <a:r>
              <a:rPr kumimoji="0" lang="ja-JP" altLang="en-US" sz="1600" b="0" i="0" u="none" strike="noStrike" kern="0" cap="none" spc="0" normalizeH="0" baseline="0" noProof="0" dirty="0">
                <a:ln>
                  <a:noFill/>
                </a:ln>
                <a:solidFill>
                  <a:srgbClr val="505050"/>
                </a:solidFill>
                <a:effectLst/>
                <a:uLnTx/>
                <a:uFillTx/>
                <a:latin typeface="メイリオ"/>
                <a:ea typeface="メイリオ"/>
                <a:cs typeface="MS Mincho"/>
              </a:rPr>
              <a:t>とおりに及ぶ</a:t>
            </a:r>
            <a:r>
              <a:rPr kumimoji="0" lang="en-US" altLang="ja-JP" sz="1600" b="0" i="0" u="none" strike="noStrike" kern="0" cap="none" spc="0" normalizeH="0" baseline="0" noProof="0" dirty="0">
                <a:ln>
                  <a:noFill/>
                </a:ln>
                <a:solidFill>
                  <a:srgbClr val="505050"/>
                </a:solidFill>
                <a:effectLst/>
                <a:uLnTx/>
                <a:uFillTx/>
                <a:latin typeface="メイリオ"/>
                <a:ea typeface="メイリオ"/>
                <a:cs typeface="MS Mincho"/>
              </a:rPr>
              <a:t/>
            </a:r>
            <a:br>
              <a:rPr kumimoji="0" lang="en-US" altLang="ja-JP" sz="1600" b="0" i="0" u="none" strike="noStrike" kern="0" cap="none" spc="0" normalizeH="0" baseline="0" noProof="0" dirty="0">
                <a:ln>
                  <a:noFill/>
                </a:ln>
                <a:solidFill>
                  <a:srgbClr val="505050"/>
                </a:solidFill>
                <a:effectLst/>
                <a:uLnTx/>
                <a:uFillTx/>
                <a:latin typeface="メイリオ"/>
                <a:ea typeface="メイリオ"/>
                <a:cs typeface="MS Mincho"/>
              </a:rPr>
            </a:br>
            <a:r>
              <a:rPr kumimoji="0" lang="ja-JP" altLang="en-US" sz="1600" b="0" i="0" u="none" strike="noStrike" kern="0" cap="none" spc="0" normalizeH="0" baseline="0" noProof="0" dirty="0">
                <a:ln>
                  <a:noFill/>
                </a:ln>
                <a:solidFill>
                  <a:srgbClr val="505050"/>
                </a:solidFill>
                <a:effectLst/>
                <a:uLnTx/>
                <a:uFillTx/>
                <a:latin typeface="メイリオ"/>
                <a:ea typeface="メイリオ"/>
                <a:cs typeface="MS Mincho"/>
              </a:rPr>
              <a:t>可能性がある </a:t>
            </a:r>
            <a:r>
              <a:rPr kumimoji="0" lang="en-US" altLang="ja-JP" sz="1600" b="0" i="0" u="none" strike="noStrike" kern="0" cap="none" spc="0" normalizeH="0" baseline="0" noProof="0" dirty="0">
                <a:ln>
                  <a:noFill/>
                </a:ln>
                <a:solidFill>
                  <a:srgbClr val="505050"/>
                </a:solidFill>
                <a:effectLst/>
                <a:uLnTx/>
                <a:uFillTx/>
                <a:latin typeface="メイリオ"/>
                <a:ea typeface="メイリオ"/>
                <a:cs typeface="MS Mincho"/>
              </a:rPr>
              <a:t>(</a:t>
            </a:r>
            <a:r>
              <a:rPr kumimoji="0" lang="ja-JP" altLang="en-US" sz="1600" b="0" i="0" u="none" strike="noStrike" kern="0" cap="none" spc="0" normalizeH="0" baseline="0" noProof="0" dirty="0">
                <a:ln>
                  <a:noFill/>
                </a:ln>
                <a:solidFill>
                  <a:srgbClr val="505050"/>
                </a:solidFill>
                <a:effectLst/>
                <a:uLnTx/>
                <a:uFillTx/>
                <a:latin typeface="メイリオ"/>
                <a:ea typeface="メイリオ"/>
                <a:cs typeface="MS Mincho"/>
              </a:rPr>
              <a:t>さらに予測外の </a:t>
            </a:r>
            <a:r>
              <a:rPr kumimoji="0" lang="en-US" altLang="ja-JP" sz="1600" b="0" i="0" u="none" strike="noStrike" kern="0" cap="none" spc="0" normalizeH="0" baseline="0" noProof="0" dirty="0">
                <a:ln>
                  <a:noFill/>
                </a:ln>
                <a:solidFill>
                  <a:srgbClr val="505050"/>
                </a:solidFill>
                <a:effectLst/>
                <a:uLnTx/>
                <a:uFillTx/>
                <a:latin typeface="メイリオ"/>
                <a:ea typeface="メイリオ"/>
                <a:cs typeface="MS Mincho"/>
              </a:rPr>
              <a:t>N </a:t>
            </a:r>
            <a:r>
              <a:rPr kumimoji="0" lang="ja-JP" altLang="en-US" sz="1600" b="0" i="0" u="none" strike="noStrike" kern="0" cap="none" spc="0" normalizeH="0" baseline="0" noProof="0" dirty="0">
                <a:ln>
                  <a:noFill/>
                </a:ln>
                <a:solidFill>
                  <a:srgbClr val="505050"/>
                </a:solidFill>
                <a:effectLst/>
                <a:uLnTx/>
                <a:uFillTx/>
                <a:latin typeface="メイリオ"/>
                <a:ea typeface="メイリオ"/>
                <a:cs typeface="MS Mincho"/>
              </a:rPr>
              <a:t>個の可能性も</a:t>
            </a:r>
            <a:r>
              <a:rPr kumimoji="0" lang="en-US" altLang="ja-JP" sz="1600" b="0" i="0" u="none" strike="noStrike" kern="0" cap="none" spc="0" normalizeH="0" baseline="0" noProof="0" dirty="0">
                <a:ln>
                  <a:noFill/>
                </a:ln>
                <a:solidFill>
                  <a:srgbClr val="505050"/>
                </a:solidFill>
                <a:effectLst/>
                <a:uLnTx/>
                <a:uFillTx/>
                <a:latin typeface="メイリオ"/>
                <a:ea typeface="メイリオ"/>
                <a:cs typeface="MS Mincho"/>
              </a:rPr>
              <a:t/>
            </a:r>
            <a:br>
              <a:rPr kumimoji="0" lang="en-US" altLang="ja-JP" sz="1600" b="0" i="0" u="none" strike="noStrike" kern="0" cap="none" spc="0" normalizeH="0" baseline="0" noProof="0" dirty="0">
                <a:ln>
                  <a:noFill/>
                </a:ln>
                <a:solidFill>
                  <a:srgbClr val="505050"/>
                </a:solidFill>
                <a:effectLst/>
                <a:uLnTx/>
                <a:uFillTx/>
                <a:latin typeface="メイリオ"/>
                <a:ea typeface="メイリオ"/>
                <a:cs typeface="MS Mincho"/>
              </a:rPr>
            </a:br>
            <a:r>
              <a:rPr kumimoji="0" lang="ja-JP" altLang="en-US" sz="1600" b="0" i="0" u="none" strike="noStrike" kern="0" cap="none" spc="0" normalizeH="0" baseline="0" noProof="0" dirty="0">
                <a:ln>
                  <a:noFill/>
                </a:ln>
                <a:solidFill>
                  <a:srgbClr val="505050"/>
                </a:solidFill>
                <a:effectLst/>
                <a:uLnTx/>
                <a:uFillTx/>
                <a:latin typeface="メイリオ"/>
                <a:ea typeface="メイリオ"/>
                <a:cs typeface="MS Mincho"/>
              </a:rPr>
              <a:t>生じる</a:t>
            </a:r>
            <a:r>
              <a:rPr kumimoji="0" lang="en-US" altLang="ja-JP" sz="1600" b="0" i="0" u="none" strike="noStrike" kern="0" cap="none" spc="0" normalizeH="0" baseline="0" noProof="0" dirty="0">
                <a:ln>
                  <a:noFill/>
                </a:ln>
                <a:solidFill>
                  <a:srgbClr val="505050"/>
                </a:solidFill>
                <a:effectLst/>
                <a:uLnTx/>
                <a:uFillTx/>
                <a:latin typeface="メイリオ"/>
                <a:ea typeface="メイリオ"/>
                <a:cs typeface="MS Mincho"/>
              </a:rPr>
              <a:t>)</a:t>
            </a:r>
          </a:p>
          <a:p>
            <a:pPr marL="0" marR="0" lvl="1" indent="0" algn="l" defTabSz="914400" rtl="0" eaLnBrk="1" fontAlgn="auto" latinLnBrk="0" hangingPunct="1">
              <a:lnSpc>
                <a:spcPct val="90000"/>
              </a:lnSpc>
              <a:spcBef>
                <a:spcPts val="0"/>
              </a:spcBef>
              <a:spcAft>
                <a:spcPts val="600"/>
              </a:spcAft>
              <a:buClrTx/>
              <a:buSzTx/>
              <a:buFontTx/>
              <a:buNone/>
              <a:tabLst/>
              <a:defRPr/>
            </a:pPr>
            <a:endParaRPr kumimoji="0" lang="en-US" altLang="ja-JP" sz="1600" b="0" i="0" u="none" strike="noStrike" kern="0" cap="none" spc="0" normalizeH="0" baseline="0" noProof="0" dirty="0">
              <a:ln>
                <a:noFill/>
              </a:ln>
              <a:solidFill>
                <a:srgbClr val="505050"/>
              </a:solidFill>
              <a:effectLst/>
              <a:uLnTx/>
              <a:uFillTx/>
              <a:latin typeface="メイリオ"/>
              <a:ea typeface="メイリオ"/>
              <a:cs typeface="MS Mincho"/>
            </a:endParaRPr>
          </a:p>
          <a:p>
            <a:pPr marL="0" marR="0" lvl="1" indent="0" algn="l" defTabSz="914400" rtl="0" eaLnBrk="1" fontAlgn="auto" latinLnBrk="0" hangingPunct="1">
              <a:lnSpc>
                <a:spcPct val="90000"/>
              </a:lnSpc>
              <a:spcBef>
                <a:spcPts val="0"/>
              </a:spcBef>
              <a:spcAft>
                <a:spcPts val="600"/>
              </a:spcAft>
              <a:buClrTx/>
              <a:buSzTx/>
              <a:buFontTx/>
              <a:buNone/>
              <a:tabLst/>
              <a:defRPr/>
            </a:pPr>
            <a:r>
              <a:rPr kumimoji="0" lang="ja-JP" altLang="en-US" sz="1600" b="0" i="0" u="none" strike="noStrike" kern="0" cap="none" spc="0" normalizeH="0" baseline="0" noProof="0" dirty="0">
                <a:ln>
                  <a:noFill/>
                </a:ln>
                <a:solidFill>
                  <a:srgbClr val="505050"/>
                </a:solidFill>
                <a:effectLst/>
                <a:uLnTx/>
                <a:uFillTx/>
                <a:latin typeface="メイリオ"/>
                <a:ea typeface="メイリオ"/>
                <a:cs typeface="MS Mincho"/>
              </a:rPr>
              <a:t>ユーザーが推測することは </a:t>
            </a:r>
            <a:r>
              <a:rPr kumimoji="0" lang="en-US" altLang="ja-JP" sz="1600" b="0" i="0" u="none" strike="noStrike" kern="0" cap="none" spc="0" normalizeH="0" baseline="0" noProof="0" dirty="0">
                <a:ln>
                  <a:noFill/>
                </a:ln>
                <a:solidFill>
                  <a:srgbClr val="505050"/>
                </a:solidFill>
                <a:effectLst/>
                <a:uLnTx/>
                <a:uFillTx/>
                <a:latin typeface="メイリオ"/>
                <a:ea typeface="メイリオ"/>
                <a:cs typeface="MS Mincho"/>
              </a:rPr>
              <a:t>100 </a:t>
            </a:r>
            <a:r>
              <a:rPr kumimoji="0" lang="ja-JP" altLang="en-US" sz="1600" b="0" i="0" u="none" strike="noStrike" kern="0" cap="none" spc="0" normalizeH="0" baseline="0" noProof="0" dirty="0">
                <a:ln>
                  <a:noFill/>
                </a:ln>
                <a:solidFill>
                  <a:srgbClr val="505050"/>
                </a:solidFill>
                <a:effectLst/>
                <a:uLnTx/>
                <a:uFillTx/>
                <a:latin typeface="メイリオ"/>
                <a:ea typeface="メイリオ"/>
                <a:cs typeface="MS Mincho"/>
              </a:rPr>
              <a:t>とおりのうち </a:t>
            </a:r>
            <a:r>
              <a:rPr kumimoji="0" lang="en-US" altLang="ja-JP" sz="1600" b="0" i="0" u="none" strike="noStrike" kern="0" cap="none" spc="0" normalizeH="0" baseline="0" noProof="0" dirty="0">
                <a:ln>
                  <a:noFill/>
                </a:ln>
                <a:solidFill>
                  <a:srgbClr val="505050"/>
                </a:solidFill>
                <a:effectLst/>
                <a:uLnTx/>
                <a:uFillTx/>
                <a:latin typeface="メイリオ"/>
                <a:ea typeface="メイリオ"/>
                <a:cs typeface="MS Mincho"/>
              </a:rPr>
              <a:t>3 </a:t>
            </a:r>
            <a:r>
              <a:rPr kumimoji="0" lang="ja-JP" altLang="en-US" sz="1600" b="0" i="0" u="none" strike="noStrike" kern="0" cap="none" spc="0" normalizeH="0" baseline="0" noProof="0" dirty="0">
                <a:ln>
                  <a:noFill/>
                </a:ln>
                <a:solidFill>
                  <a:srgbClr val="505050"/>
                </a:solidFill>
                <a:effectLst/>
                <a:uLnTx/>
                <a:uFillTx/>
                <a:latin typeface="メイリオ"/>
                <a:ea typeface="メイリオ"/>
                <a:cs typeface="MS Mincho"/>
              </a:rPr>
              <a:t>と</a:t>
            </a:r>
            <a:r>
              <a:rPr kumimoji="0" lang="en-US" altLang="ja-JP" sz="1600" b="0" i="0" u="none" strike="noStrike" kern="0" cap="none" spc="0" normalizeH="0" baseline="0" noProof="0" dirty="0">
                <a:ln>
                  <a:noFill/>
                </a:ln>
                <a:solidFill>
                  <a:srgbClr val="505050"/>
                </a:solidFill>
                <a:effectLst/>
                <a:uLnTx/>
                <a:uFillTx/>
                <a:latin typeface="メイリオ"/>
                <a:ea typeface="メイリオ"/>
                <a:cs typeface="MS Mincho"/>
              </a:rPr>
              <a:t/>
            </a:r>
            <a:br>
              <a:rPr kumimoji="0" lang="en-US" altLang="ja-JP" sz="1600" b="0" i="0" u="none" strike="noStrike" kern="0" cap="none" spc="0" normalizeH="0" baseline="0" noProof="0" dirty="0">
                <a:ln>
                  <a:noFill/>
                </a:ln>
                <a:solidFill>
                  <a:srgbClr val="505050"/>
                </a:solidFill>
                <a:effectLst/>
                <a:uLnTx/>
                <a:uFillTx/>
                <a:latin typeface="メイリオ"/>
                <a:ea typeface="メイリオ"/>
                <a:cs typeface="MS Mincho"/>
              </a:rPr>
            </a:br>
            <a:r>
              <a:rPr kumimoji="0" lang="ja-JP" altLang="en-US" sz="1600" b="0" i="0" u="none" strike="noStrike" kern="0" cap="none" spc="0" normalizeH="0" baseline="0" noProof="0" dirty="0">
                <a:ln>
                  <a:noFill/>
                </a:ln>
                <a:solidFill>
                  <a:srgbClr val="505050"/>
                </a:solidFill>
                <a:effectLst/>
                <a:uLnTx/>
                <a:uFillTx/>
                <a:latin typeface="メイリオ"/>
                <a:ea typeface="メイリオ"/>
                <a:cs typeface="MS Mincho"/>
              </a:rPr>
              <a:t>おり程度しかない</a:t>
            </a:r>
          </a:p>
          <a:p>
            <a:pPr marL="0" marR="0" lvl="1" indent="0" algn="l" defTabSz="914400" rtl="0" eaLnBrk="1" fontAlgn="auto" latinLnBrk="0" hangingPunct="1">
              <a:lnSpc>
                <a:spcPct val="90000"/>
              </a:lnSpc>
              <a:spcBef>
                <a:spcPts val="0"/>
              </a:spcBef>
              <a:spcAft>
                <a:spcPts val="600"/>
              </a:spcAft>
              <a:buClrTx/>
              <a:buSzTx/>
              <a:buFontTx/>
              <a:buNone/>
              <a:tabLst/>
              <a:defRPr/>
            </a:pPr>
            <a:endParaRPr kumimoji="0" lang="ja-JP" altLang="en-US" sz="1600" b="0" i="0" u="none" strike="noStrike" kern="0" cap="none" spc="0" normalizeH="0" baseline="0" noProof="0" dirty="0">
              <a:ln>
                <a:noFill/>
              </a:ln>
              <a:solidFill>
                <a:srgbClr val="505050"/>
              </a:solidFill>
              <a:effectLst/>
              <a:uLnTx/>
              <a:uFillTx/>
              <a:latin typeface="メイリオ"/>
              <a:ea typeface="メイリオ"/>
              <a:cs typeface="MS Mincho"/>
            </a:endParaRPr>
          </a:p>
          <a:p>
            <a:pPr marL="0" marR="0" lvl="1" indent="0" algn="l" defTabSz="914400" rtl="0" eaLnBrk="1" fontAlgn="auto" latinLnBrk="0" hangingPunct="1">
              <a:lnSpc>
                <a:spcPct val="90000"/>
              </a:lnSpc>
              <a:spcBef>
                <a:spcPts val="0"/>
              </a:spcBef>
              <a:spcAft>
                <a:spcPts val="600"/>
              </a:spcAft>
              <a:buClrTx/>
              <a:buSzTx/>
              <a:buFontTx/>
              <a:buNone/>
              <a:tabLst/>
              <a:defRPr/>
            </a:pPr>
            <a:r>
              <a:rPr kumimoji="0" lang="ja-JP" altLang="en-US" sz="1600" b="0" i="0" u="none" strike="noStrike" kern="0" cap="none" spc="0" normalizeH="0" baseline="0" noProof="0" dirty="0">
                <a:ln>
                  <a:noFill/>
                </a:ln>
                <a:solidFill>
                  <a:srgbClr val="505050"/>
                </a:solidFill>
                <a:effectLst/>
                <a:uLnTx/>
                <a:uFillTx/>
                <a:latin typeface="メイリオ"/>
                <a:ea typeface="メイリオ"/>
                <a:cs typeface="MS Mincho"/>
              </a:rPr>
              <a:t>このため、作成するコードの </a:t>
            </a:r>
            <a:r>
              <a:rPr kumimoji="0" lang="en-US" altLang="ja-JP" sz="1600" b="0" i="0" u="none" strike="noStrike" kern="0" cap="none" spc="0" normalizeH="0" baseline="0" noProof="0" dirty="0">
                <a:ln>
                  <a:noFill/>
                </a:ln>
                <a:solidFill>
                  <a:srgbClr val="505050"/>
                </a:solidFill>
                <a:effectLst/>
                <a:uLnTx/>
                <a:uFillTx/>
                <a:latin typeface="メイリオ"/>
                <a:ea typeface="メイリオ"/>
                <a:cs typeface="MS Mincho"/>
              </a:rPr>
              <a:t>97% </a:t>
            </a:r>
            <a:r>
              <a:rPr kumimoji="0" lang="ja-JP" altLang="en-US" sz="1600" b="0" i="0" u="none" strike="noStrike" kern="0" cap="none" spc="0" normalizeH="0" baseline="0" noProof="0" dirty="0">
                <a:ln>
                  <a:noFill/>
                </a:ln>
                <a:solidFill>
                  <a:srgbClr val="505050"/>
                </a:solidFill>
                <a:effectLst/>
                <a:uLnTx/>
                <a:uFillTx/>
                <a:latin typeface="メイリオ"/>
                <a:ea typeface="メイリオ"/>
                <a:cs typeface="MS Mincho"/>
              </a:rPr>
              <a:t>が無駄になる</a:t>
            </a:r>
            <a:r>
              <a:rPr kumimoji="0" lang="en-US" altLang="ja-JP" sz="1600" b="0" i="0" u="none" strike="noStrike" kern="0" cap="none" spc="0" normalizeH="0" baseline="0" noProof="0" dirty="0">
                <a:ln>
                  <a:noFill/>
                </a:ln>
                <a:solidFill>
                  <a:srgbClr val="505050"/>
                </a:solidFill>
                <a:effectLst/>
                <a:uLnTx/>
                <a:uFillTx/>
                <a:latin typeface="メイリオ"/>
                <a:ea typeface="メイリオ"/>
                <a:cs typeface="MS Mincho"/>
              </a:rPr>
              <a:t/>
            </a:r>
            <a:br>
              <a:rPr kumimoji="0" lang="en-US" altLang="ja-JP" sz="1600" b="0" i="0" u="none" strike="noStrike" kern="0" cap="none" spc="0" normalizeH="0" baseline="0" noProof="0" dirty="0">
                <a:ln>
                  <a:noFill/>
                </a:ln>
                <a:solidFill>
                  <a:srgbClr val="505050"/>
                </a:solidFill>
                <a:effectLst/>
                <a:uLnTx/>
                <a:uFillTx/>
                <a:latin typeface="メイリオ"/>
                <a:ea typeface="メイリオ"/>
                <a:cs typeface="MS Mincho"/>
              </a:rPr>
            </a:br>
            <a:r>
              <a:rPr kumimoji="0" lang="ja-JP" altLang="en-US" sz="1600" b="0" i="0" u="none" strike="noStrike" kern="0" cap="none" spc="0" normalizeH="0" baseline="0" noProof="0" dirty="0">
                <a:ln>
                  <a:noFill/>
                </a:ln>
                <a:solidFill>
                  <a:srgbClr val="505050"/>
                </a:solidFill>
                <a:effectLst/>
                <a:uLnTx/>
                <a:uFillTx/>
                <a:latin typeface="メイリオ"/>
                <a:ea typeface="メイリオ"/>
                <a:cs typeface="MS Mincho"/>
              </a:rPr>
              <a:t>可能性が生じる</a:t>
            </a:r>
          </a:p>
        </p:txBody>
      </p:sp>
      <p:sp>
        <p:nvSpPr>
          <p:cNvPr id="12" name="Double Bracket 11"/>
          <p:cNvSpPr/>
          <p:nvPr/>
        </p:nvSpPr>
        <p:spPr>
          <a:xfrm>
            <a:off x="6675437" y="1897063"/>
            <a:ext cx="5334000" cy="4981364"/>
          </a:xfrm>
          <a:prstGeom prst="bracketPair">
            <a:avLst/>
          </a:prstGeom>
          <a:ln>
            <a:headEnd type="none"/>
            <a:tailEnd type="none"/>
          </a:ln>
        </p:spPr>
        <p:style>
          <a:lnRef idx="1">
            <a:schemeClr val="dk1"/>
          </a:lnRef>
          <a:fillRef idx="0">
            <a:schemeClr val="dk1"/>
          </a:fillRef>
          <a:effectRef idx="0">
            <a:schemeClr val="dk1"/>
          </a:effectRef>
          <a:fontRef idx="minor">
            <a:schemeClr val="tx1"/>
          </a:fontRef>
        </p:style>
        <p:txBody>
          <a:bodyPr rtlCol="0" anchor="ctr">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ja-JP" altLang="en-US" sz="2000" b="0" i="0" u="none" strike="noStrike" kern="1200" cap="none" spc="0" normalizeH="0" baseline="0" noProof="0" dirty="0">
              <a:ln>
                <a:noFill/>
              </a:ln>
              <a:solidFill>
                <a:srgbClr val="353535"/>
              </a:solidFill>
              <a:effectLst/>
              <a:uLnTx/>
              <a:uFillTx/>
              <a:latin typeface="メイリオ"/>
              <a:ea typeface="メイリオ"/>
              <a:cs typeface="+mn-cs"/>
            </a:endParaRPr>
          </a:p>
        </p:txBody>
      </p:sp>
    </p:spTree>
    <p:extLst>
      <p:ext uri="{BB962C8B-B14F-4D97-AF65-F5344CB8AC3E}">
        <p14:creationId xmlns:p14="http://schemas.microsoft.com/office/powerpoint/2010/main" val="100558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ja-JP" altLang="en-US" dirty="0">
                <a:cs typeface="MS Mincho"/>
              </a:rPr>
              <a:t>「不気味の谷」</a:t>
            </a:r>
          </a:p>
        </p:txBody>
      </p:sp>
      <p:sp>
        <p:nvSpPr>
          <p:cNvPr id="4" name="Arrow: Right 3"/>
          <p:cNvSpPr/>
          <p:nvPr/>
        </p:nvSpPr>
        <p:spPr bwMode="auto">
          <a:xfrm>
            <a:off x="1417637" y="5859462"/>
            <a:ext cx="10363200" cy="9906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ja-JP" altLang="en-US" sz="2400" dirty="0">
                <a:gradFill>
                  <a:gsLst>
                    <a:gs pos="0">
                      <a:srgbClr val="FFFFFF"/>
                    </a:gs>
                    <a:gs pos="100000">
                      <a:srgbClr val="FFFFFF"/>
                    </a:gs>
                  </a:gsLst>
                  <a:lin ang="5400000" scaled="0"/>
                </a:gradFill>
                <a:latin typeface="メイリオ"/>
                <a:ea typeface="メイリオ"/>
                <a:cs typeface="MS Mincho"/>
              </a:rPr>
              <a:t>岩                                                                                     人間</a:t>
            </a:r>
          </a:p>
        </p:txBody>
      </p:sp>
      <p:sp>
        <p:nvSpPr>
          <p:cNvPr id="5" name="Arrow: Up 4"/>
          <p:cNvSpPr/>
          <p:nvPr/>
        </p:nvSpPr>
        <p:spPr bwMode="auto">
          <a:xfrm>
            <a:off x="655637" y="1131410"/>
            <a:ext cx="990600" cy="4956651"/>
          </a:xfrm>
          <a:prstGeom prs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ja-JP" altLang="en-US" sz="2400" dirty="0" err="1">
              <a:gradFill>
                <a:gsLst>
                  <a:gs pos="0">
                    <a:srgbClr val="FFFFFF"/>
                  </a:gs>
                  <a:gs pos="100000">
                    <a:srgbClr val="FFFFFF"/>
                  </a:gs>
                </a:gsLst>
                <a:lin ang="5400000" scaled="0"/>
              </a:gradFill>
              <a:latin typeface="メイリオ"/>
              <a:ea typeface="メイリオ"/>
              <a:cs typeface="Segoe UI" pitchFamily="34" charset="0"/>
            </a:endParaRPr>
          </a:p>
        </p:txBody>
      </p:sp>
    </p:spTree>
    <p:extLst>
      <p:ext uri="{BB962C8B-B14F-4D97-AF65-F5344CB8AC3E}">
        <p14:creationId xmlns:p14="http://schemas.microsoft.com/office/powerpoint/2010/main" val="29635094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ja-JP" altLang="en-US" sz="4400" dirty="0">
                <a:cs typeface="MS Mincho"/>
              </a:rPr>
              <a:t>ボット構築時の「不気味の谷」の影響</a:t>
            </a:r>
          </a:p>
        </p:txBody>
      </p:sp>
      <p:sp>
        <p:nvSpPr>
          <p:cNvPr id="5" name="Text Placeholder 4"/>
          <p:cNvSpPr>
            <a:spLocks noGrp="1"/>
          </p:cNvSpPr>
          <p:nvPr>
            <p:ph type="body" sz="quarter" idx="10"/>
          </p:nvPr>
        </p:nvSpPr>
        <p:spPr>
          <a:xfrm>
            <a:off x="365760" y="1371600"/>
            <a:ext cx="11704320" cy="3847207"/>
          </a:xfrm>
        </p:spPr>
        <p:txBody>
          <a:bodyPr>
            <a:noAutofit/>
          </a:bodyPr>
          <a:lstStyle/>
          <a:p>
            <a:r>
              <a:rPr lang="ja-JP" altLang="en-US" dirty="0">
                <a:cs typeface="MS Mincho"/>
              </a:rPr>
              <a:t>ボットの振る舞いが人間に近づくにつれ、人間からの期待も拡大する</a:t>
            </a:r>
          </a:p>
          <a:p>
            <a:pPr lvl="1"/>
            <a:r>
              <a:rPr lang="ja-JP" altLang="en-US" dirty="0">
                <a:cs typeface="MS Mincho"/>
              </a:rPr>
              <a:t>人間が、ボットの </a:t>
            </a:r>
            <a:r>
              <a:rPr lang="en-US" altLang="ja-JP" dirty="0">
                <a:cs typeface="MS Mincho"/>
              </a:rPr>
              <a:t>"</a:t>
            </a:r>
            <a:r>
              <a:rPr lang="ja-JP" altLang="en-US" dirty="0">
                <a:cs typeface="MS Mincho"/>
              </a:rPr>
              <a:t>レベルまで下がる</a:t>
            </a:r>
            <a:r>
              <a:rPr lang="en-US" altLang="ja-JP" dirty="0">
                <a:cs typeface="MS Mincho"/>
              </a:rPr>
              <a:t>"</a:t>
            </a:r>
          </a:p>
          <a:p>
            <a:pPr lvl="1"/>
            <a:r>
              <a:rPr lang="ja-JP" altLang="en-US" dirty="0">
                <a:cs typeface="MS Mincho"/>
                <a:hlinkClick r:id="rId3"/>
              </a:rPr>
              <a:t>チューリング テスト</a:t>
            </a:r>
            <a:r>
              <a:rPr lang="ja-JP" altLang="en-US" dirty="0">
                <a:cs typeface="MS Mincho"/>
              </a:rPr>
              <a:t>を解くことはしない</a:t>
            </a:r>
            <a:endParaRPr lang="ja-JP" altLang="en-US" dirty="0"/>
          </a:p>
          <a:p>
            <a:r>
              <a:rPr lang="ja-JP" altLang="en-US" dirty="0">
                <a:cs typeface="MS Mincho"/>
              </a:rPr>
              <a:t>簡潔なステートメントを考慮する</a:t>
            </a:r>
          </a:p>
          <a:p>
            <a:pPr lvl="1"/>
            <a:r>
              <a:rPr lang="ja-JP" altLang="en-US" dirty="0">
                <a:cs typeface="MS Mincho"/>
              </a:rPr>
              <a:t>小型キーボードにも適合可能</a:t>
            </a:r>
          </a:p>
          <a:p>
            <a:r>
              <a:rPr lang="ja-JP" altLang="en-US" dirty="0">
                <a:cs typeface="MS Mincho"/>
              </a:rPr>
              <a:t>ボットが実行できることを明確にする</a:t>
            </a:r>
          </a:p>
          <a:p>
            <a:pPr lvl="1"/>
            <a:r>
              <a:rPr lang="ja-JP" altLang="en-US" dirty="0">
                <a:cs typeface="MS Mincho"/>
              </a:rPr>
              <a:t>ガイダンスを提供</a:t>
            </a:r>
          </a:p>
          <a:p>
            <a:pPr lvl="1"/>
            <a:r>
              <a:rPr lang="ja-JP" altLang="en-US" dirty="0">
                <a:cs typeface="MS Mincho"/>
              </a:rPr>
              <a:t>「</a:t>
            </a:r>
            <a:r>
              <a:rPr lang="en-US" altLang="ja-JP" dirty="0">
                <a:cs typeface="MS Mincho"/>
              </a:rPr>
              <a:t>you could say ...</a:t>
            </a:r>
            <a:r>
              <a:rPr lang="ja-JP" altLang="en-US" dirty="0">
                <a:cs typeface="MS Mincho"/>
              </a:rPr>
              <a:t>」</a:t>
            </a:r>
            <a:r>
              <a:rPr lang="en-US" altLang="ja-JP" dirty="0">
                <a:cs typeface="MS Mincho"/>
              </a:rPr>
              <a:t>(</a:t>
            </a:r>
            <a:r>
              <a:rPr lang="ja-JP" altLang="en-US" dirty="0">
                <a:cs typeface="MS Mincho"/>
              </a:rPr>
              <a:t>言い換えれば・・・</a:t>
            </a:r>
            <a:r>
              <a:rPr lang="en-US" altLang="ja-JP" dirty="0">
                <a:cs typeface="MS Mincho"/>
              </a:rPr>
              <a:t>)</a:t>
            </a:r>
          </a:p>
          <a:p>
            <a:r>
              <a:rPr lang="ja-JP" altLang="en-US" dirty="0">
                <a:cs typeface="MS Mincho"/>
              </a:rPr>
              <a:t>ボタンを推奨</a:t>
            </a:r>
          </a:p>
        </p:txBody>
      </p:sp>
    </p:spTree>
    <p:extLst>
      <p:ext uri="{BB962C8B-B14F-4D97-AF65-F5344CB8AC3E}">
        <p14:creationId xmlns:p14="http://schemas.microsoft.com/office/powerpoint/2010/main" val="32625427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ja-JP" dirty="0">
                <a:cs typeface="MS Mincho"/>
              </a:rPr>
              <a:t>LUIS </a:t>
            </a:r>
            <a:r>
              <a:rPr lang="ja-JP" altLang="en-US" dirty="0">
                <a:cs typeface="MS Mincho"/>
              </a:rPr>
              <a:t>トレーニングのベスト プラクティス</a:t>
            </a:r>
          </a:p>
        </p:txBody>
      </p:sp>
      <p:sp>
        <p:nvSpPr>
          <p:cNvPr id="3" name="Text Placeholder 2"/>
          <p:cNvSpPr>
            <a:spLocks noGrp="1"/>
          </p:cNvSpPr>
          <p:nvPr>
            <p:ph type="body" sz="quarter" idx="10"/>
          </p:nvPr>
        </p:nvSpPr>
        <p:spPr>
          <a:xfrm>
            <a:off x="365760" y="1371600"/>
            <a:ext cx="11704320" cy="3028521"/>
          </a:xfrm>
        </p:spPr>
        <p:txBody>
          <a:bodyPr>
            <a:noAutofit/>
          </a:bodyPr>
          <a:lstStyle/>
          <a:p>
            <a:r>
              <a:rPr lang="ja-JP" altLang="en-US" dirty="0">
                <a:cs typeface="MS Mincho"/>
              </a:rPr>
              <a:t>発話を多くする</a:t>
            </a:r>
          </a:p>
          <a:p>
            <a:r>
              <a:rPr lang="ja-JP" altLang="en-US" dirty="0">
                <a:cs typeface="MS Mincho"/>
              </a:rPr>
              <a:t>閉じた宇宙のように扱う</a:t>
            </a:r>
          </a:p>
          <a:p>
            <a:pPr lvl="1"/>
            <a:r>
              <a:rPr lang="en-US" altLang="ja-JP" dirty="0">
                <a:cs typeface="MS Mincho"/>
              </a:rPr>
              <a:t>LUIS </a:t>
            </a:r>
            <a:r>
              <a:rPr lang="ja-JP" altLang="en-US" dirty="0">
                <a:cs typeface="MS Mincho"/>
              </a:rPr>
              <a:t>を使用するユーザーにランダムな入力は許可しない</a:t>
            </a:r>
          </a:p>
          <a:p>
            <a:r>
              <a:rPr lang="en-US" altLang="ja-JP" b="1" dirty="0">
                <a:cs typeface="MS Mincho"/>
              </a:rPr>
              <a:t>none</a:t>
            </a:r>
            <a:r>
              <a:rPr lang="en-US" altLang="ja-JP" dirty="0">
                <a:cs typeface="MS Mincho"/>
              </a:rPr>
              <a:t> </a:t>
            </a:r>
            <a:r>
              <a:rPr lang="ja-JP" altLang="en-US" dirty="0">
                <a:cs typeface="MS Mincho"/>
              </a:rPr>
              <a:t>インテントをトレーニングする</a:t>
            </a:r>
          </a:p>
          <a:p>
            <a:r>
              <a:rPr lang="en-US" altLang="ja-JP" dirty="0" err="1">
                <a:cs typeface="MS Mincho"/>
              </a:rPr>
              <a:t>Scorable</a:t>
            </a:r>
            <a:r>
              <a:rPr lang="en-US" altLang="ja-JP" dirty="0">
                <a:cs typeface="MS Mincho"/>
              </a:rPr>
              <a:t> </a:t>
            </a:r>
            <a:r>
              <a:rPr lang="ja-JP" altLang="en-US" dirty="0">
                <a:cs typeface="MS Mincho"/>
              </a:rPr>
              <a:t>および </a:t>
            </a:r>
            <a:r>
              <a:rPr lang="en-US" altLang="ja-JP" dirty="0" err="1">
                <a:cs typeface="MS Mincho"/>
              </a:rPr>
              <a:t>triggerAction</a:t>
            </a:r>
            <a:r>
              <a:rPr lang="en-US" altLang="ja-JP" dirty="0">
                <a:cs typeface="MS Mincho"/>
              </a:rPr>
              <a:t> </a:t>
            </a:r>
            <a:r>
              <a:rPr lang="ja-JP" altLang="en-US" dirty="0">
                <a:cs typeface="MS Mincho"/>
              </a:rPr>
              <a:t>の使用は慎重にする</a:t>
            </a:r>
            <a:endParaRPr lang="ja-JP" altLang="en-US" dirty="0"/>
          </a:p>
          <a:p>
            <a:pPr lvl="1"/>
            <a:r>
              <a:rPr lang="en-US" altLang="ja-JP" dirty="0">
                <a:cs typeface="MS Mincho"/>
              </a:rPr>
              <a:t>LUIS </a:t>
            </a:r>
            <a:r>
              <a:rPr lang="ja-JP" altLang="en-US" dirty="0">
                <a:cs typeface="MS Mincho"/>
              </a:rPr>
              <a:t>が偶発的にユーザーをリダイレクトする場合がある</a:t>
            </a:r>
          </a:p>
          <a:p>
            <a:pPr lvl="1"/>
            <a:r>
              <a:rPr lang="ja-JP" altLang="en-US" dirty="0">
                <a:cs typeface="MS Mincho"/>
              </a:rPr>
              <a:t>すべての呼び出しが </a:t>
            </a:r>
            <a:r>
              <a:rPr lang="en-US" altLang="ja-JP" dirty="0">
                <a:cs typeface="MS Mincho"/>
              </a:rPr>
              <a:t>LUIS </a:t>
            </a:r>
            <a:r>
              <a:rPr lang="ja-JP" altLang="en-US" dirty="0">
                <a:cs typeface="MS Mincho"/>
              </a:rPr>
              <a:t>に送信される</a:t>
            </a:r>
          </a:p>
        </p:txBody>
      </p:sp>
    </p:spTree>
    <p:extLst>
      <p:ext uri="{BB962C8B-B14F-4D97-AF65-F5344CB8AC3E}">
        <p14:creationId xmlns:p14="http://schemas.microsoft.com/office/powerpoint/2010/main" val="27285291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altLang="ja-JP" dirty="0">
                <a:cs typeface="MS Mincho"/>
              </a:rPr>
              <a:t>LUIS </a:t>
            </a:r>
            <a:r>
              <a:rPr lang="ja-JP" altLang="en-US" dirty="0" err="1">
                <a:cs typeface="MS Mincho"/>
              </a:rPr>
              <a:t>での</a:t>
            </a:r>
            <a:r>
              <a:rPr lang="ja-JP" altLang="en-US" dirty="0">
                <a:cs typeface="MS Mincho"/>
              </a:rPr>
              <a:t>成功を</a:t>
            </a:r>
            <a:r>
              <a:rPr lang="en-US" altLang="ja-JP" dirty="0">
                <a:cs typeface="MS Mincho"/>
              </a:rPr>
              <a:t/>
            </a:r>
            <a:br>
              <a:rPr lang="en-US" altLang="ja-JP" dirty="0">
                <a:cs typeface="MS Mincho"/>
              </a:rPr>
            </a:br>
            <a:r>
              <a:rPr lang="ja-JP" altLang="en-US" dirty="0">
                <a:cs typeface="MS Mincho"/>
              </a:rPr>
              <a:t>確実にする</a:t>
            </a:r>
          </a:p>
        </p:txBody>
      </p:sp>
    </p:spTree>
    <p:extLst>
      <p:ext uri="{BB962C8B-B14F-4D97-AF65-F5344CB8AC3E}">
        <p14:creationId xmlns:p14="http://schemas.microsoft.com/office/powerpoint/2010/main" val="1814082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93837" y="2506662"/>
            <a:ext cx="9448800" cy="1066800"/>
          </a:xfrm>
        </p:spPr>
        <p:txBody>
          <a:bodyPr>
            <a:noAutofit/>
          </a:bodyPr>
          <a:lstStyle/>
          <a:p>
            <a:r>
              <a:rPr lang="ja-JP" altLang="en-US" dirty="0">
                <a:cs typeface="MS Mincho"/>
              </a:rPr>
              <a:t>音声認識について</a:t>
            </a:r>
          </a:p>
        </p:txBody>
      </p:sp>
    </p:spTree>
    <p:extLst>
      <p:ext uri="{BB962C8B-B14F-4D97-AF65-F5344CB8AC3E}">
        <p14:creationId xmlns:p14="http://schemas.microsoft.com/office/powerpoint/2010/main" val="207709504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2740132"/>
            <a:ext cx="5181598" cy="1514261"/>
          </a:xfrm>
        </p:spPr>
        <p:txBody>
          <a:bodyPr>
            <a:noAutofit/>
          </a:bodyPr>
          <a:lstStyle/>
          <a:p>
            <a:r>
              <a:rPr lang="ja-JP" altLang="en-US" dirty="0">
                <a:solidFill>
                  <a:schemeClr val="bg1"/>
                </a:solidFill>
                <a:cs typeface="MS Mincho"/>
              </a:rPr>
              <a:t>音声認識の</a:t>
            </a:r>
            <a:r>
              <a:rPr lang="en-US" altLang="ja-JP" dirty="0">
                <a:solidFill>
                  <a:schemeClr val="bg1"/>
                </a:solidFill>
                <a:cs typeface="MS Mincho"/>
              </a:rPr>
              <a:t/>
            </a:r>
            <a:br>
              <a:rPr lang="en-US" altLang="ja-JP" dirty="0">
                <a:solidFill>
                  <a:schemeClr val="bg1"/>
                </a:solidFill>
                <a:cs typeface="MS Mincho"/>
              </a:rPr>
            </a:br>
            <a:r>
              <a:rPr lang="ja-JP" altLang="en-US" dirty="0">
                <a:solidFill>
                  <a:schemeClr val="bg1"/>
                </a:solidFill>
                <a:cs typeface="MS Mincho"/>
              </a:rPr>
              <a:t>サポートは本当に必要ですか。</a:t>
            </a:r>
          </a:p>
        </p:txBody>
      </p:sp>
      <p:pic>
        <p:nvPicPr>
          <p:cNvPr id="4" name="Picture 3" descr="The Persecution and Assassination of Jonathan Chait as Performed by ..."/>
          <p:cNvPicPr>
            <a:picLocks noChangeAspect="1"/>
          </p:cNvPicPr>
          <p:nvPr/>
        </p:nvPicPr>
        <p:blipFill>
          <a:blip r:embed="rId3">
            <a:extLst>
              <a:ext uri="{BEBA8EAE-BF5A-486C-A8C5-ECC9F3942E4B}">
                <a14:imgProps xmlns:a14="http://schemas.microsoft.com/office/drawing/2010/main">
                  <a14:imgLayer r:embed="rId4">
                    <a14:imgEffect>
                      <a14:artisticTexturizer/>
                    </a14:imgEffect>
                  </a14:imgLayer>
                </a14:imgProps>
              </a:ext>
            </a:extLst>
          </a:blip>
          <a:stretch>
            <a:fillRect/>
          </a:stretch>
        </p:blipFill>
        <p:spPr>
          <a:xfrm>
            <a:off x="5380036" y="0"/>
            <a:ext cx="9967993" cy="6994207"/>
          </a:xfrm>
          <a:prstGeom prst="rect">
            <a:avLst/>
          </a:prstGeom>
        </p:spPr>
      </p:pic>
    </p:spTree>
    <p:extLst>
      <p:ext uri="{BB962C8B-B14F-4D97-AF65-F5344CB8AC3E}">
        <p14:creationId xmlns:p14="http://schemas.microsoft.com/office/powerpoint/2010/main" val="3319564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ja-JP" altLang="en-US" dirty="0">
                <a:cs typeface="MS Mincho"/>
              </a:rPr>
              <a:t>音声認識が適さないシナリオも存在</a:t>
            </a:r>
          </a:p>
        </p:txBody>
      </p:sp>
      <p:sp>
        <p:nvSpPr>
          <p:cNvPr id="4" name="Text Placeholder 3"/>
          <p:cNvSpPr>
            <a:spLocks noGrp="1"/>
          </p:cNvSpPr>
          <p:nvPr>
            <p:ph type="body" sz="quarter" idx="10"/>
          </p:nvPr>
        </p:nvSpPr>
        <p:spPr/>
        <p:txBody>
          <a:bodyPr>
            <a:noAutofit/>
          </a:bodyPr>
          <a:lstStyle/>
          <a:p>
            <a:r>
              <a:rPr lang="ja-JP" altLang="en-US" dirty="0">
                <a:cs typeface="MS Mincho"/>
              </a:rPr>
              <a:t>オーディオ品質</a:t>
            </a:r>
          </a:p>
          <a:p>
            <a:r>
              <a:rPr lang="ja-JP" altLang="en-US" dirty="0">
                <a:cs typeface="MS Mincho"/>
              </a:rPr>
              <a:t>場所</a:t>
            </a:r>
          </a:p>
          <a:p>
            <a:r>
              <a:rPr lang="ja-JP" altLang="en-US" dirty="0">
                <a:cs typeface="MS Mincho"/>
              </a:rPr>
              <a:t>ユーザー エクスペリエンス</a:t>
            </a:r>
          </a:p>
        </p:txBody>
      </p:sp>
    </p:spTree>
    <p:extLst>
      <p:ext uri="{BB962C8B-B14F-4D97-AF65-F5344CB8AC3E}">
        <p14:creationId xmlns:p14="http://schemas.microsoft.com/office/powerpoint/2010/main" val="187450481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p:cNvGrpSpPr/>
          <p:nvPr/>
        </p:nvGrpSpPr>
        <p:grpSpPr>
          <a:xfrm>
            <a:off x="122237" y="296862"/>
            <a:ext cx="6244920" cy="5652720"/>
            <a:chOff x="529920" y="296010"/>
            <a:chExt cx="6244920" cy="5652720"/>
          </a:xfrm>
        </p:grpSpPr>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529920" y="296010"/>
                <a:ext cx="6177600" cy="5652720"/>
              </p14:xfrm>
            </p:contentPart>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pic>
              <p:nvPicPr>
                <p:cNvPr id="6" name="Ink 5"/>
                <p:cNvPicPr/>
                <p:nvPr/>
              </p:nvPicPr>
              <p:blipFill>
                <a:blip r:embed="rId4"/>
                <a:stretch>
                  <a:fillRect/>
                </a:stretch>
              </p:blipFill>
              <p:spPr>
                <a:xfrm>
                  <a:off x="515520" y="281610"/>
                  <a:ext cx="6205680" cy="5680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Ink 17"/>
                <p14:cNvContentPartPr/>
                <p14:nvPr/>
              </p14:nvContentPartPr>
              <p14:xfrm>
                <a:off x="5657760" y="493470"/>
                <a:ext cx="852300" cy="270360"/>
              </p14:xfrm>
            </p:contentPart>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pic>
              <p:nvPicPr>
                <p:cNvPr id="18" name="Ink 17"/>
                <p:cNvPicPr/>
                <p:nvPr/>
              </p:nvPicPr>
              <p:blipFill>
                <a:blip r:embed="rId6"/>
                <a:stretch>
                  <a:fillRect/>
                </a:stretch>
              </p:blipFill>
              <p:spPr>
                <a:xfrm>
                  <a:off x="5643357" y="479070"/>
                  <a:ext cx="880386"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Ink 20"/>
                <p14:cNvContentPartPr/>
                <p14:nvPr/>
              </p14:nvContentPartPr>
              <p14:xfrm>
                <a:off x="649260" y="794790"/>
                <a:ext cx="6125580" cy="145620"/>
              </p14:xfrm>
            </p:contentPart>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pic>
              <p:nvPicPr>
                <p:cNvPr id="21" name="Ink 20"/>
                <p:cNvPicPr/>
                <p:nvPr/>
              </p:nvPicPr>
              <p:blipFill>
                <a:blip r:embed="rId8"/>
                <a:stretch>
                  <a:fillRect/>
                </a:stretch>
              </p:blipFill>
              <p:spPr>
                <a:xfrm>
                  <a:off x="634861" y="780478"/>
                  <a:ext cx="6153658" cy="173528"/>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5" name="Ink 34"/>
                <p14:cNvContentPartPr/>
                <p14:nvPr/>
              </p14:nvContentPartPr>
              <p14:xfrm>
                <a:off x="2005380" y="1158570"/>
                <a:ext cx="3948660" cy="639180"/>
              </p14:xfrm>
            </p:contentPart>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pic>
              <p:nvPicPr>
                <p:cNvPr id="35" name="Ink 34"/>
                <p:cNvPicPr/>
                <p:nvPr/>
              </p:nvPicPr>
              <p:blipFill>
                <a:blip r:embed="rId10"/>
                <a:stretch>
                  <a:fillRect/>
                </a:stretch>
              </p:blipFill>
              <p:spPr>
                <a:xfrm>
                  <a:off x="1990983" y="1144174"/>
                  <a:ext cx="3976734" cy="667252"/>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2" name="Ink 41"/>
                <p14:cNvContentPartPr/>
                <p14:nvPr/>
              </p14:nvContentPartPr>
              <p14:xfrm>
                <a:off x="2384640" y="1407870"/>
                <a:ext cx="1252260" cy="395100"/>
              </p14:xfrm>
            </p:contentPart>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pic>
              <p:nvPicPr>
                <p:cNvPr id="42" name="Ink 41"/>
                <p:cNvPicPr/>
                <p:nvPr/>
              </p:nvPicPr>
              <p:blipFill>
                <a:blip r:embed="rId12"/>
                <a:stretch>
                  <a:fillRect/>
                </a:stretch>
              </p:blipFill>
              <p:spPr>
                <a:xfrm>
                  <a:off x="2370238" y="1393503"/>
                  <a:ext cx="1280344" cy="423116"/>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2" name="Ink 51"/>
                <p14:cNvContentPartPr/>
                <p14:nvPr/>
              </p14:nvContentPartPr>
              <p14:xfrm>
                <a:off x="851940" y="1267650"/>
                <a:ext cx="888840" cy="452160"/>
              </p14:xfrm>
            </p:contentPart>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pic>
              <p:nvPicPr>
                <p:cNvPr id="52" name="Ink 51"/>
                <p:cNvPicPr/>
                <p:nvPr/>
              </p:nvPicPr>
              <p:blipFill>
                <a:blip r:embed="rId14"/>
                <a:stretch>
                  <a:fillRect/>
                </a:stretch>
              </p:blipFill>
              <p:spPr>
                <a:xfrm>
                  <a:off x="837540" y="1253250"/>
                  <a:ext cx="916920" cy="480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2" name="Ink 61"/>
                <p14:cNvContentPartPr/>
                <p14:nvPr/>
              </p14:nvContentPartPr>
              <p14:xfrm>
                <a:off x="1007820" y="2836710"/>
                <a:ext cx="4852800" cy="1418760"/>
              </p14:xfrm>
            </p:contentPart>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pic>
              <p:nvPicPr>
                <p:cNvPr id="62" name="Ink 61"/>
                <p:cNvPicPr/>
                <p:nvPr/>
              </p:nvPicPr>
              <p:blipFill>
                <a:blip r:embed="rId16"/>
                <a:stretch>
                  <a:fillRect/>
                </a:stretch>
              </p:blipFill>
              <p:spPr>
                <a:xfrm>
                  <a:off x="993420" y="2822310"/>
                  <a:ext cx="4880880" cy="14468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70" name="Ink 69"/>
                <p14:cNvContentPartPr/>
                <p14:nvPr/>
              </p14:nvContentPartPr>
              <p14:xfrm>
                <a:off x="5860440" y="4229010"/>
                <a:ext cx="21240" cy="41760"/>
              </p14:xfrm>
            </p:contentPart>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pic>
              <p:nvPicPr>
                <p:cNvPr id="70" name="Ink 69"/>
                <p:cNvPicPr/>
                <p:nvPr/>
              </p:nvPicPr>
              <p:blipFill>
                <a:blip r:embed="rId18"/>
                <a:stretch>
                  <a:fillRect/>
                </a:stretch>
              </p:blipFill>
              <p:spPr>
                <a:xfrm>
                  <a:off x="5846040" y="4214610"/>
                  <a:ext cx="4932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9" name="Ink 88"/>
                <p14:cNvContentPartPr/>
                <p14:nvPr/>
              </p14:nvContentPartPr>
              <p14:xfrm>
                <a:off x="1023660" y="2301570"/>
                <a:ext cx="3133080" cy="1766880"/>
              </p14:xfrm>
            </p:contentPart>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pic>
              <p:nvPicPr>
                <p:cNvPr id="89" name="Ink 88"/>
                <p:cNvPicPr/>
                <p:nvPr/>
              </p:nvPicPr>
              <p:blipFill>
                <a:blip r:embed="rId20"/>
                <a:stretch>
                  <a:fillRect/>
                </a:stretch>
              </p:blipFill>
              <p:spPr>
                <a:xfrm>
                  <a:off x="1009260" y="2287170"/>
                  <a:ext cx="3161160" cy="17949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02" name="Ink 101"/>
                <p14:cNvContentPartPr/>
                <p14:nvPr/>
              </p14:nvContentPartPr>
              <p14:xfrm>
                <a:off x="3039300" y="4566690"/>
                <a:ext cx="2244600" cy="836640"/>
              </p14:xfrm>
            </p:contentPart>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pic>
              <p:nvPicPr>
                <p:cNvPr id="102" name="Ink 101"/>
                <p:cNvPicPr/>
                <p:nvPr/>
              </p:nvPicPr>
              <p:blipFill>
                <a:blip r:embed="rId22"/>
                <a:stretch>
                  <a:fillRect/>
                </a:stretch>
              </p:blipFill>
              <p:spPr>
                <a:xfrm>
                  <a:off x="3024900" y="4552296"/>
                  <a:ext cx="2272680" cy="864708"/>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06" name="Ink 105"/>
                <p14:cNvContentPartPr/>
                <p14:nvPr/>
              </p14:nvContentPartPr>
              <p14:xfrm>
                <a:off x="3382200" y="4712130"/>
                <a:ext cx="1465380" cy="571680"/>
              </p14:xfrm>
            </p:contentPart>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pic>
              <p:nvPicPr>
                <p:cNvPr id="106" name="Ink 105"/>
                <p:cNvPicPr/>
                <p:nvPr/>
              </p:nvPicPr>
              <p:blipFill>
                <a:blip r:embed="rId24"/>
                <a:stretch>
                  <a:fillRect/>
                </a:stretch>
              </p:blipFill>
              <p:spPr>
                <a:xfrm>
                  <a:off x="3367802" y="4697739"/>
                  <a:ext cx="1493457" cy="599742"/>
                </a:xfrm>
                <a:prstGeom prst="rect">
                  <a:avLst/>
                </a:prstGeom>
              </p:spPr>
            </p:pic>
          </mc:Fallback>
        </mc:AlternateContent>
      </p:grpSp>
      <p:sp>
        <p:nvSpPr>
          <p:cNvPr id="110" name="Rectangle: Rounded Corners 109"/>
          <p:cNvSpPr/>
          <p:nvPr/>
        </p:nvSpPr>
        <p:spPr bwMode="auto">
          <a:xfrm>
            <a:off x="4840859" y="3110089"/>
            <a:ext cx="7285038" cy="2520773"/>
          </a:xfrm>
          <a:prstGeom prst="roundRect">
            <a:avLst>
              <a:gd name="adj" fmla="val 539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altLang="ja-JP" sz="2400" dirty="0">
                <a:solidFill>
                  <a:srgbClr val="002050"/>
                </a:solidFill>
                <a:latin typeface="Consolas" panose="020B0609020204030204" pitchFamily="49" charset="0"/>
                <a:ea typeface="メイリオ"/>
                <a:cs typeface="MS Mincho"/>
              </a:rPr>
              <a:t>void Send_Click(object s, EventArgs e) {</a:t>
            </a:r>
          </a:p>
          <a:p>
            <a:pPr defTabSz="932472" fontAlgn="base">
              <a:lnSpc>
                <a:spcPct val="90000"/>
              </a:lnSpc>
              <a:spcBef>
                <a:spcPct val="0"/>
              </a:spcBef>
              <a:spcAft>
                <a:spcPct val="0"/>
              </a:spcAft>
            </a:pPr>
            <a:r>
              <a:rPr lang="en-US" altLang="ja-JP" sz="2400" dirty="0">
                <a:solidFill>
                  <a:srgbClr val="002050"/>
                </a:solidFill>
                <a:latin typeface="Consolas" panose="020B0609020204030204" pitchFamily="49" charset="0"/>
                <a:ea typeface="メイリオ"/>
                <a:cs typeface="MS Mincho"/>
              </a:rPr>
              <a:t>  string contact = txtTo.Text;</a:t>
            </a:r>
          </a:p>
          <a:p>
            <a:pPr defTabSz="932472" fontAlgn="base">
              <a:lnSpc>
                <a:spcPct val="90000"/>
              </a:lnSpc>
              <a:spcBef>
                <a:spcPct val="0"/>
              </a:spcBef>
              <a:spcAft>
                <a:spcPct val="0"/>
              </a:spcAft>
            </a:pPr>
            <a:r>
              <a:rPr lang="en-US" altLang="ja-JP" sz="2400" dirty="0">
                <a:solidFill>
                  <a:srgbClr val="002050"/>
                </a:solidFill>
                <a:latin typeface="Consolas" panose="020B0609020204030204" pitchFamily="49" charset="0"/>
                <a:ea typeface="メイリオ"/>
                <a:cs typeface="MS Mincho"/>
              </a:rPr>
              <a:t>  string message = txtMessage.Text;</a:t>
            </a:r>
          </a:p>
          <a:p>
            <a:pPr defTabSz="932472" fontAlgn="base">
              <a:lnSpc>
                <a:spcPct val="90000"/>
              </a:lnSpc>
              <a:spcBef>
                <a:spcPct val="0"/>
              </a:spcBef>
              <a:spcAft>
                <a:spcPct val="0"/>
              </a:spcAft>
            </a:pPr>
            <a:endParaRPr lang="en-US" altLang="ja-JP" sz="2400" dirty="0">
              <a:solidFill>
                <a:srgbClr val="002050"/>
              </a:solidFill>
              <a:latin typeface="Consolas" panose="020B0609020204030204" pitchFamily="49" charset="0"/>
              <a:ea typeface="メイリオ"/>
              <a:cs typeface="MS Mincho"/>
            </a:endParaRPr>
          </a:p>
          <a:p>
            <a:pPr defTabSz="932472" fontAlgn="base">
              <a:lnSpc>
                <a:spcPct val="90000"/>
              </a:lnSpc>
              <a:spcBef>
                <a:spcPct val="0"/>
              </a:spcBef>
              <a:spcAft>
                <a:spcPct val="0"/>
              </a:spcAft>
            </a:pPr>
            <a:r>
              <a:rPr lang="ja-JP" altLang="en-US" dirty="0">
                <a:latin typeface="Consolas" panose="020B0609020204030204" pitchFamily="49" charset="0"/>
                <a:ea typeface="メイリオ"/>
                <a:cs typeface="MS Mincho"/>
              </a:rPr>
              <a:t>  </a:t>
            </a:r>
            <a:r>
              <a:rPr lang="en-US" altLang="ja-JP" sz="2400" dirty="0">
                <a:solidFill>
                  <a:srgbClr val="002050"/>
                </a:solidFill>
                <a:latin typeface="Consolas" panose="020B0609020204030204" pitchFamily="49" charset="0"/>
                <a:ea typeface="メイリオ"/>
                <a:cs typeface="MS Mincho"/>
              </a:rPr>
              <a:t>SendMessage(contact, message)</a:t>
            </a:r>
          </a:p>
          <a:p>
            <a:pPr defTabSz="932472" fontAlgn="base">
              <a:lnSpc>
                <a:spcPct val="90000"/>
              </a:lnSpc>
              <a:spcBef>
                <a:spcPct val="0"/>
              </a:spcBef>
              <a:spcAft>
                <a:spcPct val="0"/>
              </a:spcAft>
            </a:pPr>
            <a:r>
              <a:rPr lang="en-US" altLang="ja-JP" sz="2400" dirty="0">
                <a:solidFill>
                  <a:srgbClr val="002050"/>
                </a:solidFill>
                <a:latin typeface="Consolas" panose="020B0609020204030204" pitchFamily="49" charset="0"/>
                <a:ea typeface="メイリオ"/>
                <a:cs typeface="MS Mincho"/>
              </a:rPr>
              <a:t>}</a:t>
            </a:r>
          </a:p>
        </p:txBody>
      </p:sp>
    </p:spTree>
    <p:extLst>
      <p:ext uri="{BB962C8B-B14F-4D97-AF65-F5344CB8AC3E}">
        <p14:creationId xmlns:p14="http://schemas.microsoft.com/office/powerpoint/2010/main" val="30298897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ja-JP" dirty="0">
                <a:cs typeface="MS Mincho"/>
              </a:rPr>
              <a:t>Bing Speech</a:t>
            </a:r>
          </a:p>
        </p:txBody>
      </p:sp>
      <p:sp>
        <p:nvSpPr>
          <p:cNvPr id="3" name="Text Placeholder 2"/>
          <p:cNvSpPr>
            <a:spLocks noGrp="1"/>
          </p:cNvSpPr>
          <p:nvPr>
            <p:ph type="body" sz="quarter" idx="10"/>
          </p:nvPr>
        </p:nvSpPr>
        <p:spPr/>
        <p:txBody>
          <a:bodyPr>
            <a:noAutofit/>
          </a:bodyPr>
          <a:lstStyle/>
          <a:p>
            <a:r>
              <a:rPr lang="ja-JP" altLang="en-US" dirty="0">
                <a:cs typeface="MS Mincho"/>
              </a:rPr>
              <a:t>音声からテキストへの変換</a:t>
            </a:r>
          </a:p>
          <a:p>
            <a:r>
              <a:rPr lang="en-US" altLang="ja-JP" dirty="0">
                <a:cs typeface="MS Mincho"/>
              </a:rPr>
              <a:t>LUIS </a:t>
            </a:r>
            <a:r>
              <a:rPr lang="ja-JP" altLang="en-US" dirty="0">
                <a:cs typeface="MS Mincho"/>
              </a:rPr>
              <a:t>にテキストを送信</a:t>
            </a:r>
          </a:p>
          <a:p>
            <a:endParaRPr lang="ja-JP" altLang="en-US" dirty="0"/>
          </a:p>
          <a:p>
            <a:r>
              <a:rPr lang="ja-JP" altLang="en-US" dirty="0">
                <a:cs typeface="MS Mincho"/>
              </a:rPr>
              <a:t>一般化された変換</a:t>
            </a:r>
          </a:p>
        </p:txBody>
      </p:sp>
    </p:spTree>
    <p:extLst>
      <p:ext uri="{BB962C8B-B14F-4D97-AF65-F5344CB8AC3E}">
        <p14:creationId xmlns:p14="http://schemas.microsoft.com/office/powerpoint/2010/main" val="22460642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ja-JP" dirty="0">
                <a:cs typeface="MS Mincho"/>
              </a:rPr>
              <a:t>Custom Speech Service</a:t>
            </a:r>
          </a:p>
        </p:txBody>
      </p:sp>
      <p:sp>
        <p:nvSpPr>
          <p:cNvPr id="3" name="Text Placeholder 2"/>
          <p:cNvSpPr>
            <a:spLocks noGrp="1"/>
          </p:cNvSpPr>
          <p:nvPr>
            <p:ph type="body" sz="quarter" idx="10"/>
          </p:nvPr>
        </p:nvSpPr>
        <p:spPr/>
        <p:txBody>
          <a:bodyPr>
            <a:noAutofit/>
          </a:bodyPr>
          <a:lstStyle/>
          <a:p>
            <a:r>
              <a:rPr lang="ja-JP" altLang="en-US" dirty="0">
                <a:cs typeface="MS Mincho"/>
              </a:rPr>
              <a:t>カスタム モデル</a:t>
            </a:r>
          </a:p>
          <a:p>
            <a:r>
              <a:rPr lang="ja-JP" altLang="en-US" dirty="0">
                <a:cs typeface="MS Mincho"/>
              </a:rPr>
              <a:t>ドメインに応じたトレーニング</a:t>
            </a:r>
          </a:p>
          <a:p>
            <a:r>
              <a:rPr lang="ja-JP" altLang="en-US" dirty="0">
                <a:cs typeface="MS Mincho"/>
              </a:rPr>
              <a:t>周囲の雑音の調整</a:t>
            </a:r>
          </a:p>
        </p:txBody>
      </p:sp>
    </p:spTree>
    <p:extLst>
      <p:ext uri="{BB962C8B-B14F-4D97-AF65-F5344CB8AC3E}">
        <p14:creationId xmlns:p14="http://schemas.microsoft.com/office/powerpoint/2010/main" val="118626848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24F599-32B8-4EBA-AA46-8A826597154B}"/>
              </a:ext>
            </a:extLst>
          </p:cNvPr>
          <p:cNvSpPr>
            <a:spLocks noGrp="1"/>
          </p:cNvSpPr>
          <p:nvPr>
            <p:ph type="title"/>
          </p:nvPr>
        </p:nvSpPr>
        <p:spPr>
          <a:xfrm>
            <a:off x="274639" y="1209973"/>
            <a:ext cx="11048998" cy="2179058"/>
          </a:xfrm>
        </p:spPr>
        <p:txBody>
          <a:bodyPr>
            <a:noAutofit/>
          </a:bodyPr>
          <a:lstStyle/>
          <a:p>
            <a:r>
              <a:rPr lang="en-US" altLang="ja-JP" dirty="0">
                <a:cs typeface="MS Mincho"/>
              </a:rPr>
              <a:t>Bing Speech </a:t>
            </a:r>
            <a:r>
              <a:rPr lang="ja-JP" altLang="en-US" dirty="0">
                <a:cs typeface="MS Mincho"/>
              </a:rPr>
              <a:t>対</a:t>
            </a:r>
            <a:r>
              <a:rPr lang="ja-JP" altLang="en-US" dirty="0"/>
              <a:t/>
            </a:r>
            <a:br>
              <a:rPr lang="ja-JP" altLang="en-US" dirty="0"/>
            </a:br>
            <a:r>
              <a:rPr lang="en-US" altLang="ja-JP" dirty="0">
                <a:cs typeface="MS Mincho"/>
              </a:rPr>
              <a:t>Custom Speech Service</a:t>
            </a:r>
          </a:p>
        </p:txBody>
      </p:sp>
    </p:spTree>
    <p:extLst>
      <p:ext uri="{BB962C8B-B14F-4D97-AF65-F5344CB8AC3E}">
        <p14:creationId xmlns:p14="http://schemas.microsoft.com/office/powerpoint/2010/main" val="4063816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dirty="0">
                <a:cs typeface="MS Mincho"/>
              </a:rPr>
              <a:t>さあ、あなたもやってみましょう</a:t>
            </a:r>
          </a:p>
        </p:txBody>
      </p:sp>
      <p:sp>
        <p:nvSpPr>
          <p:cNvPr id="3" name="Text Placeholder 2"/>
          <p:cNvSpPr>
            <a:spLocks noGrp="1"/>
          </p:cNvSpPr>
          <p:nvPr>
            <p:ph type="body" sz="quarter" idx="10"/>
          </p:nvPr>
        </p:nvSpPr>
        <p:spPr>
          <a:xfrm>
            <a:off x="365760" y="1371600"/>
            <a:ext cx="11704320" cy="1280351"/>
          </a:xfrm>
        </p:spPr>
        <p:txBody>
          <a:bodyPr>
            <a:noAutofit/>
          </a:bodyPr>
          <a:lstStyle/>
          <a:p>
            <a:r>
              <a:rPr lang="ja-JP" altLang="en-US" dirty="0">
                <a:cs typeface="MS Mincho"/>
              </a:rPr>
              <a:t>問題の説明をユーザーに許可する</a:t>
            </a:r>
          </a:p>
          <a:p>
            <a:pPr lvl="1"/>
            <a:r>
              <a:rPr lang="ja-JP" altLang="en-US" dirty="0">
                <a:cs typeface="MS Mincho"/>
              </a:rPr>
              <a:t>以前と同じデータの収集を続行する</a:t>
            </a:r>
          </a:p>
          <a:p>
            <a:pPr lvl="2"/>
            <a:r>
              <a:rPr lang="ja-JP" altLang="en-US" dirty="0">
                <a:cs typeface="MS Mincho"/>
              </a:rPr>
              <a:t>不足情報を要求する</a:t>
            </a:r>
          </a:p>
        </p:txBody>
      </p:sp>
    </p:spTree>
    <p:extLst>
      <p:ext uri="{BB962C8B-B14F-4D97-AF65-F5344CB8AC3E}">
        <p14:creationId xmlns:p14="http://schemas.microsoft.com/office/powerpoint/2010/main" val="290441761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125662"/>
            <a:ext cx="12436474" cy="1181862"/>
          </a:xfrm>
        </p:spPr>
        <p:txBody>
          <a:bodyPr>
            <a:noAutofit/>
          </a:bodyPr>
          <a:lstStyle/>
          <a:p>
            <a:pPr algn="ctr"/>
            <a:r>
              <a:rPr lang="ja-JP" altLang="en-US" dirty="0">
                <a:cs typeface="MS Mincho"/>
              </a:rPr>
              <a:t>ボットは真にテキストに</a:t>
            </a:r>
            <a:r>
              <a:rPr lang="en-US" altLang="ja-JP" dirty="0">
                <a:cs typeface="MS Mincho"/>
              </a:rPr>
              <a:t/>
            </a:r>
            <a:br>
              <a:rPr lang="en-US" altLang="ja-JP" dirty="0">
                <a:cs typeface="MS Mincho"/>
              </a:rPr>
            </a:br>
            <a:r>
              <a:rPr lang="ja-JP" altLang="en-US" dirty="0">
                <a:cs typeface="MS Mincho"/>
              </a:rPr>
              <a:t>対応したアプリ</a:t>
            </a:r>
          </a:p>
        </p:txBody>
      </p:sp>
    </p:spTree>
    <p:extLst>
      <p:ext uri="{BB962C8B-B14F-4D97-AF65-F5344CB8AC3E}">
        <p14:creationId xmlns:p14="http://schemas.microsoft.com/office/powerpoint/2010/main" val="199569092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1538381" y="617351"/>
            <a:ext cx="9359713" cy="3959878"/>
          </a:xfrm>
          <a:prstGeom prst="roundRect">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noAutofit/>
          </a:bodyPr>
          <a:lstStyle/>
          <a:p>
            <a:pPr algn="ctr" defTabSz="932293" fontAlgn="base">
              <a:spcBef>
                <a:spcPct val="0"/>
              </a:spcBef>
              <a:spcAft>
                <a:spcPct val="0"/>
              </a:spcAft>
            </a:pPr>
            <a:endParaRPr lang="ja-JP" altLang="en-US" sz="2000" dirty="0">
              <a:gradFill>
                <a:gsLst>
                  <a:gs pos="5439">
                    <a:srgbClr val="F8F8F8"/>
                  </a:gs>
                  <a:gs pos="10000">
                    <a:srgbClr val="F8F8F8"/>
                  </a:gs>
                </a:gsLst>
                <a:lin ang="5400000" scaled="0"/>
              </a:gradFill>
              <a:latin typeface="メイリオ"/>
              <a:ea typeface="メイリオ"/>
            </a:endParaRPr>
          </a:p>
        </p:txBody>
      </p:sp>
      <p:sp>
        <p:nvSpPr>
          <p:cNvPr id="6" name="TextBox 5"/>
          <p:cNvSpPr txBox="1"/>
          <p:nvPr/>
        </p:nvSpPr>
        <p:spPr>
          <a:xfrm>
            <a:off x="1898372" y="833345"/>
            <a:ext cx="8510866" cy="1957160"/>
          </a:xfrm>
          <a:prstGeom prst="rect">
            <a:avLst/>
          </a:prstGeom>
          <a:noFill/>
        </p:spPr>
        <p:txBody>
          <a:bodyPr wrap="square" lIns="182854" tIns="146283" rIns="182854" bIns="146283" rtlCol="0">
            <a:noAutofit/>
          </a:bodyPr>
          <a:lstStyle/>
          <a:p>
            <a:pPr>
              <a:lnSpc>
                <a:spcPct val="90000"/>
              </a:lnSpc>
              <a:spcAft>
                <a:spcPts val="600"/>
              </a:spcAft>
            </a:pPr>
            <a:r>
              <a:rPr lang="en-US" altLang="ja-JP" sz="5999" dirty="0">
                <a:solidFill>
                  <a:schemeClr val="bg1">
                    <a:lumMod val="95000"/>
                  </a:schemeClr>
                </a:solidFill>
                <a:latin typeface="メイリオ"/>
                <a:ea typeface="メイリオ"/>
                <a:cs typeface="MS Mincho"/>
              </a:rPr>
              <a:t>Larry </a:t>
            </a:r>
            <a:r>
              <a:rPr lang="ja-JP" altLang="en-US" sz="5999" dirty="0">
                <a:solidFill>
                  <a:schemeClr val="bg1">
                    <a:lumMod val="95000"/>
                  </a:schemeClr>
                </a:solidFill>
                <a:latin typeface="メイリオ"/>
                <a:ea typeface="メイリオ"/>
                <a:cs typeface="MS Mincho"/>
              </a:rPr>
              <a:t>に私が</a:t>
            </a:r>
            <a:r>
              <a:rPr lang="en-US" altLang="ja-JP" sz="5999" dirty="0">
                <a:solidFill>
                  <a:schemeClr val="bg1">
                    <a:lumMod val="95000"/>
                  </a:schemeClr>
                </a:solidFill>
                <a:latin typeface="メイリオ"/>
                <a:ea typeface="メイリオ"/>
                <a:cs typeface="MS Mincho"/>
              </a:rPr>
              <a:t/>
            </a:r>
            <a:br>
              <a:rPr lang="en-US" altLang="ja-JP" sz="5999" dirty="0">
                <a:solidFill>
                  <a:schemeClr val="bg1">
                    <a:lumMod val="95000"/>
                  </a:schemeClr>
                </a:solidFill>
                <a:latin typeface="メイリオ"/>
                <a:ea typeface="メイリオ"/>
                <a:cs typeface="MS Mincho"/>
              </a:rPr>
            </a:br>
            <a:r>
              <a:rPr lang="ja-JP" altLang="en-US" sz="5999" dirty="0">
                <a:solidFill>
                  <a:schemeClr val="bg1">
                    <a:lumMod val="95000"/>
                  </a:schemeClr>
                </a:solidFill>
                <a:latin typeface="メイリオ"/>
                <a:ea typeface="メイリオ"/>
                <a:cs typeface="MS Mincho"/>
              </a:rPr>
              <a:t>素晴らしい仕事をしていると伝えてください。</a:t>
            </a:r>
          </a:p>
        </p:txBody>
      </p:sp>
      <p:sp>
        <p:nvSpPr>
          <p:cNvPr id="8" name="Triangle 7"/>
          <p:cNvSpPr/>
          <p:nvPr/>
        </p:nvSpPr>
        <p:spPr bwMode="auto">
          <a:xfrm flipV="1">
            <a:off x="9890124" y="4566156"/>
            <a:ext cx="431987" cy="454133"/>
          </a:xfrm>
          <a:prstGeom prst="triangle">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noAutofit/>
          </a:bodyPr>
          <a:lstStyle/>
          <a:p>
            <a:pPr algn="ctr" defTabSz="932293" fontAlgn="base">
              <a:spcBef>
                <a:spcPct val="0"/>
              </a:spcBef>
              <a:spcAft>
                <a:spcPct val="0"/>
              </a:spcAft>
            </a:pPr>
            <a:endParaRPr lang="ja-JP" altLang="en-US" sz="2000" dirty="0">
              <a:gradFill>
                <a:gsLst>
                  <a:gs pos="5439">
                    <a:srgbClr val="F8F8F8"/>
                  </a:gs>
                  <a:gs pos="10000">
                    <a:srgbClr val="F8F8F8"/>
                  </a:gs>
                </a:gsLst>
                <a:lin ang="5400000" scaled="0"/>
              </a:gradFill>
              <a:latin typeface="メイリオ"/>
              <a:ea typeface="メイリオ"/>
            </a:endParaRPr>
          </a:p>
        </p:txBody>
      </p:sp>
    </p:spTree>
    <p:extLst>
      <p:ext uri="{BB962C8B-B14F-4D97-AF65-F5344CB8AC3E}">
        <p14:creationId xmlns:p14="http://schemas.microsoft.com/office/powerpoint/2010/main" val="94987580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4294967295"/>
          </p:nvPr>
        </p:nvSpPr>
        <p:spPr>
          <a:xfrm>
            <a:off x="1493837" y="2887662"/>
            <a:ext cx="9296400" cy="800105"/>
          </a:xfrm>
        </p:spPr>
        <p:txBody>
          <a:bodyPr>
            <a:noAutofit/>
          </a:bodyPr>
          <a:lstStyle/>
          <a:p>
            <a:pPr marL="0" indent="0" defTabSz="914224">
              <a:lnSpc>
                <a:spcPct val="100000"/>
              </a:lnSpc>
              <a:spcBef>
                <a:spcPts val="0"/>
              </a:spcBef>
              <a:buNone/>
              <a:defRPr/>
            </a:pPr>
            <a:r>
              <a:rPr lang="en-US" altLang="ja-JP" sz="4400" dirty="0">
                <a:solidFill>
                  <a:schemeClr val="tx1"/>
                </a:solidFill>
                <a:latin typeface="Consolas" panose="020B0609020204030204" pitchFamily="49" charset="0"/>
                <a:cs typeface="MS Mincho"/>
              </a:rPr>
              <a:t>SendMessage(</a:t>
            </a:r>
            <a:r>
              <a:rPr lang="en-US" altLang="ja-JP" sz="4400" dirty="0">
                <a:solidFill>
                  <a:srgbClr val="FF8C00"/>
                </a:solidFill>
                <a:latin typeface="Consolas" panose="020B0609020204030204" pitchFamily="49" charset="0"/>
                <a:cs typeface="MS Mincho"/>
              </a:rPr>
              <a:t>contact</a:t>
            </a:r>
            <a:r>
              <a:rPr lang="en-US" altLang="ja-JP" sz="4400" dirty="0">
                <a:solidFill>
                  <a:schemeClr val="tx1"/>
                </a:solidFill>
                <a:latin typeface="Consolas" panose="020B0609020204030204" pitchFamily="49" charset="0"/>
                <a:cs typeface="MS Mincho"/>
              </a:rPr>
              <a:t>,</a:t>
            </a:r>
            <a:r>
              <a:rPr lang="ja-JP" altLang="en-US" dirty="0">
                <a:latin typeface="Consolas" panose="020B0609020204030204" pitchFamily="49" charset="0"/>
                <a:cs typeface="MS Mincho"/>
              </a:rPr>
              <a:t> </a:t>
            </a:r>
            <a:r>
              <a:rPr lang="en-US" altLang="ja-JP" sz="4400" dirty="0">
                <a:solidFill>
                  <a:srgbClr val="BAD80A"/>
                </a:solidFill>
                <a:latin typeface="Consolas" panose="020B0609020204030204" pitchFamily="49" charset="0"/>
                <a:cs typeface="MS Mincho"/>
              </a:rPr>
              <a:t>message</a:t>
            </a:r>
            <a:r>
              <a:rPr lang="en-US" altLang="ja-JP" sz="4400" dirty="0">
                <a:solidFill>
                  <a:schemeClr val="tx1"/>
                </a:solidFill>
                <a:latin typeface="Consolas" panose="020B0609020204030204" pitchFamily="49" charset="0"/>
                <a:cs typeface="MS Mincho"/>
              </a:rPr>
              <a:t>)</a:t>
            </a:r>
          </a:p>
        </p:txBody>
      </p:sp>
      <p:sp>
        <p:nvSpPr>
          <p:cNvPr id="3" name="Text Placeholder 4"/>
          <p:cNvSpPr txBox="1">
            <a:spLocks/>
          </p:cNvSpPr>
          <p:nvPr/>
        </p:nvSpPr>
        <p:spPr>
          <a:xfrm>
            <a:off x="2332037" y="2129305"/>
            <a:ext cx="3200400" cy="861748"/>
          </a:xfrm>
          <a:prstGeom prst="rect">
            <a:avLst/>
          </a:prstGeom>
        </p:spPr>
        <p:txBody>
          <a:bodyPr vert="horz" wrap="square" lIns="146283" tIns="91427" rIns="146283" bIns="91427"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224">
              <a:lnSpc>
                <a:spcPct val="100000"/>
              </a:lnSpc>
              <a:spcBef>
                <a:spcPts val="0"/>
              </a:spcBef>
              <a:buSzTx/>
              <a:buNone/>
            </a:pPr>
            <a:r>
              <a:rPr lang="ja-JP" altLang="en-US" sz="4400" i="1" dirty="0">
                <a:solidFill>
                  <a:schemeClr val="accent1"/>
                </a:solidFill>
                <a:latin typeface="メイリオ"/>
                <a:ea typeface="メイリオ"/>
                <a:cs typeface="MS Mincho"/>
              </a:rPr>
              <a:t>インテント</a:t>
            </a:r>
          </a:p>
        </p:txBody>
      </p:sp>
      <p:sp>
        <p:nvSpPr>
          <p:cNvPr id="4" name="Text Placeholder 4"/>
          <p:cNvSpPr txBox="1">
            <a:spLocks/>
          </p:cNvSpPr>
          <p:nvPr/>
        </p:nvSpPr>
        <p:spPr>
          <a:xfrm>
            <a:off x="6269229" y="2129305"/>
            <a:ext cx="3682807" cy="861748"/>
          </a:xfrm>
          <a:prstGeom prst="rect">
            <a:avLst/>
          </a:prstGeom>
        </p:spPr>
        <p:txBody>
          <a:bodyPr vert="horz" wrap="square" lIns="146283" tIns="91427" rIns="146283" bIns="91427" rtlCol="0">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224">
              <a:lnSpc>
                <a:spcPct val="100000"/>
              </a:lnSpc>
              <a:spcBef>
                <a:spcPts val="0"/>
              </a:spcBef>
              <a:buSzTx/>
              <a:buNone/>
            </a:pPr>
            <a:r>
              <a:rPr lang="ja-JP" altLang="en-US" sz="4400" i="1" dirty="0">
                <a:solidFill>
                  <a:schemeClr val="accent1"/>
                </a:solidFill>
                <a:latin typeface="メイリオ"/>
                <a:ea typeface="メイリオ"/>
                <a:cs typeface="MS Mincho"/>
              </a:rPr>
              <a:t>エンティティ</a:t>
            </a:r>
          </a:p>
        </p:txBody>
      </p:sp>
    </p:spTree>
    <p:extLst>
      <p:ext uri="{BB962C8B-B14F-4D97-AF65-F5344CB8AC3E}">
        <p14:creationId xmlns:p14="http://schemas.microsoft.com/office/powerpoint/2010/main" val="13834300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1538381" y="617351"/>
            <a:ext cx="9359713" cy="3959878"/>
          </a:xfrm>
          <a:prstGeom prst="roundRect">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noAutofit/>
          </a:bodyPr>
          <a:lstStyle/>
          <a:p>
            <a:pPr algn="ctr" defTabSz="932293" fontAlgn="base">
              <a:spcBef>
                <a:spcPct val="0"/>
              </a:spcBef>
              <a:spcAft>
                <a:spcPct val="0"/>
              </a:spcAft>
            </a:pPr>
            <a:endParaRPr lang="ja-JP" altLang="en-US" sz="2000" dirty="0">
              <a:gradFill>
                <a:gsLst>
                  <a:gs pos="5439">
                    <a:srgbClr val="F8F8F8"/>
                  </a:gs>
                  <a:gs pos="10000">
                    <a:srgbClr val="F8F8F8"/>
                  </a:gs>
                </a:gsLst>
                <a:lin ang="5400000" scaled="0"/>
              </a:gradFill>
              <a:latin typeface="メイリオ"/>
              <a:ea typeface="メイリオ"/>
            </a:endParaRPr>
          </a:p>
        </p:txBody>
      </p:sp>
      <p:sp>
        <p:nvSpPr>
          <p:cNvPr id="6" name="TextBox 5"/>
          <p:cNvSpPr txBox="1"/>
          <p:nvPr/>
        </p:nvSpPr>
        <p:spPr>
          <a:xfrm>
            <a:off x="1898370" y="833345"/>
            <a:ext cx="8567736" cy="1990241"/>
          </a:xfrm>
          <a:prstGeom prst="rect">
            <a:avLst/>
          </a:prstGeom>
          <a:noFill/>
        </p:spPr>
        <p:txBody>
          <a:bodyPr wrap="square" lIns="182854" tIns="146283" rIns="182854" bIns="146283" rtlCol="0">
            <a:noAutofit/>
          </a:bodyPr>
          <a:lstStyle/>
          <a:p>
            <a:pPr>
              <a:lnSpc>
                <a:spcPct val="90000"/>
              </a:lnSpc>
              <a:spcAft>
                <a:spcPts val="600"/>
              </a:spcAft>
            </a:pPr>
            <a:r>
              <a:rPr lang="en-US" altLang="ja-JP" sz="5999" dirty="0">
                <a:solidFill>
                  <a:srgbClr val="FF8C00"/>
                </a:solidFill>
                <a:latin typeface="メイリオ"/>
                <a:ea typeface="メイリオ"/>
                <a:cs typeface="MS Mincho"/>
              </a:rPr>
              <a:t>Larry</a:t>
            </a:r>
            <a:r>
              <a:rPr lang="ja-JP" altLang="en-US" sz="5999" dirty="0">
                <a:solidFill>
                  <a:schemeClr val="bg1">
                    <a:lumMod val="95000"/>
                  </a:schemeClr>
                </a:solidFill>
                <a:latin typeface="メイリオ"/>
                <a:ea typeface="メイリオ"/>
                <a:cs typeface="MS Mincho"/>
              </a:rPr>
              <a:t> に</a:t>
            </a:r>
            <a:r>
              <a:rPr lang="ja-JP" altLang="en-US" sz="5999" dirty="0">
                <a:solidFill>
                  <a:srgbClr val="92D050"/>
                </a:solidFill>
                <a:latin typeface="メイリオ"/>
                <a:ea typeface="メイリオ"/>
                <a:cs typeface="MS Mincho"/>
              </a:rPr>
              <a:t>私が</a:t>
            </a:r>
            <a:r>
              <a:rPr lang="en-US" altLang="ja-JP" sz="5999" dirty="0">
                <a:solidFill>
                  <a:srgbClr val="92D050"/>
                </a:solidFill>
                <a:latin typeface="メイリオ"/>
                <a:ea typeface="メイリオ"/>
                <a:cs typeface="MS Mincho"/>
              </a:rPr>
              <a:t/>
            </a:r>
            <a:br>
              <a:rPr lang="en-US" altLang="ja-JP" sz="5999" dirty="0">
                <a:solidFill>
                  <a:srgbClr val="92D050"/>
                </a:solidFill>
                <a:latin typeface="メイリオ"/>
                <a:ea typeface="メイリオ"/>
                <a:cs typeface="MS Mincho"/>
              </a:rPr>
            </a:br>
            <a:r>
              <a:rPr lang="ja-JP" altLang="en-US" sz="5999" dirty="0">
                <a:solidFill>
                  <a:srgbClr val="92D050"/>
                </a:solidFill>
                <a:latin typeface="メイリオ"/>
                <a:ea typeface="メイリオ"/>
                <a:cs typeface="MS Mincho"/>
              </a:rPr>
              <a:t>素晴らしい仕事をしている</a:t>
            </a:r>
            <a:r>
              <a:rPr lang="ja-JP" altLang="en-US" sz="5999" dirty="0">
                <a:solidFill>
                  <a:schemeClr val="bg1">
                    <a:lumMod val="95000"/>
                  </a:schemeClr>
                </a:solidFill>
                <a:latin typeface="メイリオ"/>
                <a:ea typeface="メイリオ"/>
                <a:cs typeface="MS Mincho"/>
              </a:rPr>
              <a:t>と伝えてください。</a:t>
            </a:r>
          </a:p>
        </p:txBody>
      </p:sp>
      <p:sp>
        <p:nvSpPr>
          <p:cNvPr id="8" name="Triangle 7"/>
          <p:cNvSpPr/>
          <p:nvPr/>
        </p:nvSpPr>
        <p:spPr bwMode="auto">
          <a:xfrm flipV="1">
            <a:off x="9890124" y="4566156"/>
            <a:ext cx="431987" cy="454133"/>
          </a:xfrm>
          <a:prstGeom prst="triangle">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noAutofit/>
          </a:bodyPr>
          <a:lstStyle/>
          <a:p>
            <a:pPr algn="ctr" defTabSz="932293" fontAlgn="base">
              <a:spcBef>
                <a:spcPct val="0"/>
              </a:spcBef>
              <a:spcAft>
                <a:spcPct val="0"/>
              </a:spcAft>
            </a:pPr>
            <a:endParaRPr lang="ja-JP" altLang="en-US" sz="2000" dirty="0">
              <a:gradFill>
                <a:gsLst>
                  <a:gs pos="5439">
                    <a:srgbClr val="F8F8F8"/>
                  </a:gs>
                  <a:gs pos="10000">
                    <a:srgbClr val="F8F8F8"/>
                  </a:gs>
                </a:gsLst>
                <a:lin ang="5400000" scaled="0"/>
              </a:gradFill>
              <a:latin typeface="メイリオ"/>
              <a:ea typeface="メイリオ"/>
            </a:endParaRPr>
          </a:p>
        </p:txBody>
      </p:sp>
      <p:sp>
        <p:nvSpPr>
          <p:cNvPr id="2" name="Rectangle 1"/>
          <p:cNvSpPr/>
          <p:nvPr/>
        </p:nvSpPr>
        <p:spPr>
          <a:xfrm>
            <a:off x="350837" y="5441203"/>
            <a:ext cx="11699221" cy="615553"/>
          </a:xfrm>
          <a:prstGeom prst="rect">
            <a:avLst/>
          </a:prstGeom>
        </p:spPr>
        <p:txBody>
          <a:bodyPr wrap="square">
            <a:noAutofit/>
          </a:bodyPr>
          <a:lstStyle/>
          <a:p>
            <a:pPr algn="ctr" defTabSz="914224">
              <a:defRPr/>
            </a:pPr>
            <a:r>
              <a:rPr lang="en-US" altLang="ja-JP" sz="3400" dirty="0">
                <a:latin typeface="Consolas" panose="020B0609020204030204" pitchFamily="49" charset="0"/>
                <a:ea typeface="メイリオ"/>
                <a:cs typeface="MS Mincho"/>
              </a:rPr>
              <a:t>SendMessage(</a:t>
            </a:r>
            <a:r>
              <a:rPr lang="en-US" altLang="ja-JP" sz="3400" dirty="0">
                <a:solidFill>
                  <a:srgbClr val="FF8C00"/>
                </a:solidFill>
                <a:latin typeface="Consolas" panose="020B0609020204030204" pitchFamily="49" charset="0"/>
                <a:ea typeface="メイリオ"/>
                <a:cs typeface="MS Mincho"/>
              </a:rPr>
              <a:t>"Larry"</a:t>
            </a:r>
            <a:r>
              <a:rPr lang="en-US" altLang="ja-JP" sz="3400" dirty="0">
                <a:latin typeface="Consolas" panose="020B0609020204030204" pitchFamily="49" charset="0"/>
                <a:ea typeface="メイリオ"/>
                <a:cs typeface="MS Mincho"/>
              </a:rPr>
              <a:t>,</a:t>
            </a:r>
            <a:r>
              <a:rPr lang="ja-JP" altLang="en-US" dirty="0">
                <a:latin typeface="Consolas" panose="020B0609020204030204" pitchFamily="49" charset="0"/>
                <a:ea typeface="メイリオ"/>
                <a:cs typeface="MS Mincho"/>
              </a:rPr>
              <a:t> </a:t>
            </a:r>
            <a:r>
              <a:rPr lang="en-US" altLang="ja-JP" sz="3400" dirty="0">
                <a:solidFill>
                  <a:srgbClr val="00B050"/>
                </a:solidFill>
                <a:latin typeface="Consolas" panose="020B0609020204030204" pitchFamily="49" charset="0"/>
                <a:ea typeface="メイリオ"/>
                <a:cs typeface="MS Mincho"/>
              </a:rPr>
              <a:t>"I'm doing a great job"</a:t>
            </a:r>
            <a:r>
              <a:rPr lang="en-US" altLang="ja-JP" sz="3400" dirty="0">
                <a:latin typeface="Consolas" panose="020B0609020204030204" pitchFamily="49" charset="0"/>
                <a:ea typeface="メイリオ"/>
                <a:cs typeface="MS Mincho"/>
              </a:rPr>
              <a:t>)</a:t>
            </a:r>
          </a:p>
        </p:txBody>
      </p:sp>
    </p:spTree>
    <p:extLst>
      <p:ext uri="{BB962C8B-B14F-4D97-AF65-F5344CB8AC3E}">
        <p14:creationId xmlns:p14="http://schemas.microsoft.com/office/powerpoint/2010/main" val="16295037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1538381" y="617351"/>
            <a:ext cx="9359713" cy="3959878"/>
          </a:xfrm>
          <a:prstGeom prst="roundRect">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noAutofit/>
          </a:bodyPr>
          <a:lstStyle/>
          <a:p>
            <a:pPr algn="ctr" defTabSz="932293" fontAlgn="base">
              <a:spcBef>
                <a:spcPct val="0"/>
              </a:spcBef>
              <a:spcAft>
                <a:spcPct val="0"/>
              </a:spcAft>
            </a:pPr>
            <a:endParaRPr lang="ja-JP" altLang="en-US" sz="2000" dirty="0">
              <a:gradFill>
                <a:gsLst>
                  <a:gs pos="5439">
                    <a:srgbClr val="F8F8F8"/>
                  </a:gs>
                  <a:gs pos="10000">
                    <a:srgbClr val="F8F8F8"/>
                  </a:gs>
                </a:gsLst>
                <a:lin ang="5400000" scaled="0"/>
              </a:gradFill>
              <a:latin typeface="メイリオ"/>
              <a:ea typeface="メイリオ"/>
            </a:endParaRPr>
          </a:p>
        </p:txBody>
      </p:sp>
      <p:sp>
        <p:nvSpPr>
          <p:cNvPr id="6" name="TextBox 5"/>
          <p:cNvSpPr txBox="1"/>
          <p:nvPr/>
        </p:nvSpPr>
        <p:spPr>
          <a:xfrm>
            <a:off x="1898370" y="833345"/>
            <a:ext cx="8567736" cy="1126292"/>
          </a:xfrm>
          <a:prstGeom prst="rect">
            <a:avLst/>
          </a:prstGeom>
          <a:noFill/>
        </p:spPr>
        <p:txBody>
          <a:bodyPr wrap="square" lIns="182854" tIns="146283" rIns="182854" bIns="146283" rtlCol="0">
            <a:noAutofit/>
          </a:bodyPr>
          <a:lstStyle/>
          <a:p>
            <a:pPr>
              <a:lnSpc>
                <a:spcPct val="90000"/>
              </a:lnSpc>
              <a:spcAft>
                <a:spcPts val="600"/>
              </a:spcAft>
            </a:pPr>
            <a:r>
              <a:rPr lang="en-US" altLang="ja-JP" sz="5999" dirty="0">
                <a:solidFill>
                  <a:srgbClr val="FF8C00"/>
                </a:solidFill>
                <a:latin typeface="メイリオ"/>
                <a:ea typeface="メイリオ"/>
                <a:cs typeface="MS Mincho"/>
              </a:rPr>
              <a:t>Larry</a:t>
            </a:r>
            <a:r>
              <a:rPr lang="ja-JP" altLang="en-US" sz="5999" dirty="0">
                <a:solidFill>
                  <a:schemeClr val="bg1">
                    <a:lumMod val="95000"/>
                  </a:schemeClr>
                </a:solidFill>
                <a:latin typeface="メイリオ"/>
                <a:ea typeface="メイリオ"/>
                <a:cs typeface="MS Mincho"/>
              </a:rPr>
              <a:t> にテキストを</a:t>
            </a:r>
            <a:r>
              <a:rPr lang="en-US" altLang="ja-JP" sz="5999" dirty="0">
                <a:solidFill>
                  <a:schemeClr val="bg1">
                    <a:lumMod val="95000"/>
                  </a:schemeClr>
                </a:solidFill>
                <a:latin typeface="メイリオ"/>
                <a:ea typeface="メイリオ"/>
                <a:cs typeface="MS Mincho"/>
              </a:rPr>
              <a:t/>
            </a:r>
            <a:br>
              <a:rPr lang="en-US" altLang="ja-JP" sz="5999" dirty="0">
                <a:solidFill>
                  <a:schemeClr val="bg1">
                    <a:lumMod val="95000"/>
                  </a:schemeClr>
                </a:solidFill>
                <a:latin typeface="メイリオ"/>
                <a:ea typeface="メイリオ"/>
                <a:cs typeface="MS Mincho"/>
              </a:rPr>
            </a:br>
            <a:r>
              <a:rPr lang="ja-JP" altLang="en-US" sz="5999" dirty="0">
                <a:solidFill>
                  <a:schemeClr val="bg1">
                    <a:lumMod val="95000"/>
                  </a:schemeClr>
                </a:solidFill>
                <a:latin typeface="メイリオ"/>
                <a:ea typeface="メイリオ"/>
                <a:cs typeface="MS Mincho"/>
              </a:rPr>
              <a:t>送信してください。</a:t>
            </a:r>
          </a:p>
        </p:txBody>
      </p:sp>
      <p:sp>
        <p:nvSpPr>
          <p:cNvPr id="8" name="Triangle 7"/>
          <p:cNvSpPr/>
          <p:nvPr/>
        </p:nvSpPr>
        <p:spPr bwMode="auto">
          <a:xfrm flipV="1">
            <a:off x="9890124" y="4566156"/>
            <a:ext cx="431987" cy="454133"/>
          </a:xfrm>
          <a:prstGeom prst="triangle">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noAutofit/>
          </a:bodyPr>
          <a:lstStyle/>
          <a:p>
            <a:pPr algn="ctr" defTabSz="932293" fontAlgn="base">
              <a:spcBef>
                <a:spcPct val="0"/>
              </a:spcBef>
              <a:spcAft>
                <a:spcPct val="0"/>
              </a:spcAft>
            </a:pPr>
            <a:endParaRPr lang="ja-JP" altLang="en-US" sz="2000" dirty="0">
              <a:gradFill>
                <a:gsLst>
                  <a:gs pos="5439">
                    <a:srgbClr val="F8F8F8"/>
                  </a:gs>
                  <a:gs pos="10000">
                    <a:srgbClr val="F8F8F8"/>
                  </a:gs>
                </a:gsLst>
                <a:lin ang="5400000" scaled="0"/>
              </a:gradFill>
              <a:latin typeface="メイリオ"/>
              <a:ea typeface="メイリオ"/>
            </a:endParaRPr>
          </a:p>
        </p:txBody>
      </p:sp>
      <p:sp>
        <p:nvSpPr>
          <p:cNvPr id="2" name="Rectangle 1"/>
          <p:cNvSpPr/>
          <p:nvPr/>
        </p:nvSpPr>
        <p:spPr>
          <a:xfrm>
            <a:off x="655637" y="5441203"/>
            <a:ext cx="11394421" cy="615553"/>
          </a:xfrm>
          <a:prstGeom prst="rect">
            <a:avLst/>
          </a:prstGeom>
        </p:spPr>
        <p:txBody>
          <a:bodyPr wrap="square">
            <a:noAutofit/>
          </a:bodyPr>
          <a:lstStyle/>
          <a:p>
            <a:pPr algn="ctr" defTabSz="914224">
              <a:defRPr/>
            </a:pPr>
            <a:r>
              <a:rPr lang="en-US" altLang="ja-JP" sz="3400" dirty="0">
                <a:latin typeface="Consolas" panose="020B0609020204030204" pitchFamily="49" charset="0"/>
                <a:ea typeface="メイリオ"/>
                <a:cs typeface="MS Mincho"/>
              </a:rPr>
              <a:t>SendMessage(</a:t>
            </a:r>
            <a:r>
              <a:rPr lang="en-US" altLang="ja-JP" sz="3400" dirty="0">
                <a:solidFill>
                  <a:srgbClr val="FF8C00"/>
                </a:solidFill>
                <a:latin typeface="Consolas" panose="020B0609020204030204" pitchFamily="49" charset="0"/>
                <a:ea typeface="メイリオ"/>
                <a:cs typeface="MS Mincho"/>
              </a:rPr>
              <a:t>"Larry"</a:t>
            </a:r>
            <a:r>
              <a:rPr lang="en-US" altLang="ja-JP" sz="3400" dirty="0">
                <a:latin typeface="Consolas" panose="020B0609020204030204" pitchFamily="49" charset="0"/>
                <a:ea typeface="メイリオ"/>
                <a:cs typeface="MS Mincho"/>
              </a:rPr>
              <a:t>,</a:t>
            </a:r>
            <a:r>
              <a:rPr lang="ja-JP" altLang="en-US" dirty="0">
                <a:latin typeface="Consolas" panose="020B0609020204030204" pitchFamily="49" charset="0"/>
                <a:ea typeface="メイリオ"/>
                <a:cs typeface="MS Mincho"/>
              </a:rPr>
              <a:t> </a:t>
            </a:r>
            <a:r>
              <a:rPr lang="en-US" altLang="ja-JP" sz="3400" i="1" dirty="0">
                <a:solidFill>
                  <a:srgbClr val="00B050"/>
                </a:solidFill>
                <a:latin typeface="Consolas" panose="020B0609020204030204" pitchFamily="49" charset="0"/>
                <a:ea typeface="メイリオ"/>
                <a:cs typeface="MS Mincho"/>
              </a:rPr>
              <a:t>null</a:t>
            </a:r>
            <a:r>
              <a:rPr lang="en-US" altLang="ja-JP" sz="3400" dirty="0">
                <a:latin typeface="Consolas" panose="020B0609020204030204" pitchFamily="49" charset="0"/>
                <a:ea typeface="メイリオ"/>
                <a:cs typeface="MS Mincho"/>
              </a:rPr>
              <a:t>)</a:t>
            </a:r>
          </a:p>
        </p:txBody>
      </p:sp>
    </p:spTree>
    <p:extLst>
      <p:ext uri="{BB962C8B-B14F-4D97-AF65-F5344CB8AC3E}">
        <p14:creationId xmlns:p14="http://schemas.microsoft.com/office/powerpoint/2010/main" val="34277781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1538381" y="617351"/>
            <a:ext cx="9359713" cy="3959878"/>
          </a:xfrm>
          <a:prstGeom prst="roundRect">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noAutofit/>
          </a:bodyPr>
          <a:lstStyle/>
          <a:p>
            <a:pPr algn="ctr" defTabSz="932293" fontAlgn="base">
              <a:spcBef>
                <a:spcPct val="0"/>
              </a:spcBef>
              <a:spcAft>
                <a:spcPct val="0"/>
              </a:spcAft>
            </a:pPr>
            <a:endParaRPr lang="ja-JP" altLang="en-US" sz="2000" dirty="0">
              <a:gradFill>
                <a:gsLst>
                  <a:gs pos="5439">
                    <a:srgbClr val="F8F8F8"/>
                  </a:gs>
                  <a:gs pos="10000">
                    <a:srgbClr val="F8F8F8"/>
                  </a:gs>
                </a:gsLst>
                <a:lin ang="5400000" scaled="0"/>
              </a:gradFill>
              <a:latin typeface="メイリオ"/>
              <a:ea typeface="メイリオ"/>
            </a:endParaRPr>
          </a:p>
        </p:txBody>
      </p:sp>
      <p:sp>
        <p:nvSpPr>
          <p:cNvPr id="6" name="TextBox 5"/>
          <p:cNvSpPr txBox="1"/>
          <p:nvPr/>
        </p:nvSpPr>
        <p:spPr>
          <a:xfrm>
            <a:off x="1898370" y="833345"/>
            <a:ext cx="8567736" cy="1957160"/>
          </a:xfrm>
          <a:prstGeom prst="rect">
            <a:avLst/>
          </a:prstGeom>
          <a:noFill/>
        </p:spPr>
        <p:txBody>
          <a:bodyPr wrap="square" lIns="182854" tIns="146283" rIns="182854" bIns="146283" rtlCol="0">
            <a:noAutofit/>
          </a:bodyPr>
          <a:lstStyle/>
          <a:p>
            <a:pPr>
              <a:lnSpc>
                <a:spcPct val="90000"/>
              </a:lnSpc>
              <a:spcAft>
                <a:spcPts val="600"/>
              </a:spcAft>
            </a:pPr>
            <a:r>
              <a:rPr lang="ja-JP" altLang="en-US" sz="5999" dirty="0">
                <a:solidFill>
                  <a:srgbClr val="92D050"/>
                </a:solidFill>
                <a:latin typeface="メイリオ"/>
                <a:ea typeface="メイリオ"/>
                <a:cs typeface="MS Mincho"/>
              </a:rPr>
              <a:t>私が素晴らしい仕事をしている</a:t>
            </a:r>
            <a:r>
              <a:rPr lang="ja-JP" altLang="en-US" sz="5999" dirty="0">
                <a:solidFill>
                  <a:schemeClr val="bg1">
                    <a:lumMod val="95000"/>
                  </a:schemeClr>
                </a:solidFill>
                <a:latin typeface="メイリオ"/>
                <a:ea typeface="メイリオ"/>
                <a:cs typeface="MS Mincho"/>
              </a:rPr>
              <a:t>という</a:t>
            </a:r>
            <a:r>
              <a:rPr lang="en-US" altLang="ja-JP" sz="5999" dirty="0">
                <a:solidFill>
                  <a:schemeClr val="bg1">
                    <a:lumMod val="95000"/>
                  </a:schemeClr>
                </a:solidFill>
                <a:latin typeface="メイリオ"/>
                <a:ea typeface="メイリオ"/>
                <a:cs typeface="MS Mincho"/>
              </a:rPr>
              <a:t/>
            </a:r>
            <a:br>
              <a:rPr lang="en-US" altLang="ja-JP" sz="5999" dirty="0">
                <a:solidFill>
                  <a:schemeClr val="bg1">
                    <a:lumMod val="95000"/>
                  </a:schemeClr>
                </a:solidFill>
                <a:latin typeface="メイリオ"/>
                <a:ea typeface="メイリオ"/>
                <a:cs typeface="MS Mincho"/>
              </a:rPr>
            </a:br>
            <a:r>
              <a:rPr lang="ja-JP" altLang="en-US" sz="5999" dirty="0">
                <a:solidFill>
                  <a:schemeClr val="bg1">
                    <a:lumMod val="95000"/>
                  </a:schemeClr>
                </a:solidFill>
                <a:latin typeface="メイリオ"/>
                <a:ea typeface="メイリオ"/>
                <a:cs typeface="MS Mincho"/>
              </a:rPr>
              <a:t>メッセージを</a:t>
            </a:r>
            <a:r>
              <a:rPr lang="en-US" altLang="ja-JP" sz="5999" dirty="0">
                <a:solidFill>
                  <a:schemeClr val="bg1">
                    <a:lumMod val="95000"/>
                  </a:schemeClr>
                </a:solidFill>
                <a:latin typeface="メイリオ"/>
                <a:ea typeface="メイリオ"/>
                <a:cs typeface="MS Mincho"/>
              </a:rPr>
              <a:t/>
            </a:r>
            <a:br>
              <a:rPr lang="en-US" altLang="ja-JP" sz="5999" dirty="0">
                <a:solidFill>
                  <a:schemeClr val="bg1">
                    <a:lumMod val="95000"/>
                  </a:schemeClr>
                </a:solidFill>
                <a:latin typeface="メイリオ"/>
                <a:ea typeface="メイリオ"/>
                <a:cs typeface="MS Mincho"/>
              </a:rPr>
            </a:br>
            <a:r>
              <a:rPr lang="ja-JP" altLang="en-US" sz="5999" dirty="0">
                <a:solidFill>
                  <a:schemeClr val="bg1">
                    <a:lumMod val="95000"/>
                  </a:schemeClr>
                </a:solidFill>
                <a:latin typeface="メイリオ"/>
                <a:ea typeface="メイリオ"/>
                <a:cs typeface="MS Mincho"/>
              </a:rPr>
              <a:t>送信してください。</a:t>
            </a:r>
          </a:p>
        </p:txBody>
      </p:sp>
      <p:sp>
        <p:nvSpPr>
          <p:cNvPr id="8" name="Triangle 7"/>
          <p:cNvSpPr/>
          <p:nvPr/>
        </p:nvSpPr>
        <p:spPr bwMode="auto">
          <a:xfrm flipV="1">
            <a:off x="9890124" y="4566156"/>
            <a:ext cx="431987" cy="454133"/>
          </a:xfrm>
          <a:prstGeom prst="triangle">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noAutofit/>
          </a:bodyPr>
          <a:lstStyle/>
          <a:p>
            <a:pPr algn="ctr" defTabSz="932293" fontAlgn="base">
              <a:spcBef>
                <a:spcPct val="0"/>
              </a:spcBef>
              <a:spcAft>
                <a:spcPct val="0"/>
              </a:spcAft>
            </a:pPr>
            <a:endParaRPr lang="ja-JP" altLang="en-US" sz="2000" dirty="0">
              <a:gradFill>
                <a:gsLst>
                  <a:gs pos="5439">
                    <a:srgbClr val="F8F8F8"/>
                  </a:gs>
                  <a:gs pos="10000">
                    <a:srgbClr val="F8F8F8"/>
                  </a:gs>
                </a:gsLst>
                <a:lin ang="5400000" scaled="0"/>
              </a:gradFill>
              <a:latin typeface="メイリオ"/>
              <a:ea typeface="メイリオ"/>
            </a:endParaRPr>
          </a:p>
        </p:txBody>
      </p:sp>
      <p:sp>
        <p:nvSpPr>
          <p:cNvPr id="2" name="Rectangle 1"/>
          <p:cNvSpPr/>
          <p:nvPr/>
        </p:nvSpPr>
        <p:spPr>
          <a:xfrm>
            <a:off x="427037" y="5441203"/>
            <a:ext cx="11623021" cy="615553"/>
          </a:xfrm>
          <a:prstGeom prst="rect">
            <a:avLst/>
          </a:prstGeom>
        </p:spPr>
        <p:txBody>
          <a:bodyPr wrap="square">
            <a:noAutofit/>
          </a:bodyPr>
          <a:lstStyle/>
          <a:p>
            <a:pPr algn="ctr" defTabSz="914224">
              <a:defRPr/>
            </a:pPr>
            <a:r>
              <a:rPr lang="en-US" altLang="ja-JP" sz="3400" dirty="0">
                <a:latin typeface="Consolas" panose="020B0609020204030204" pitchFamily="49" charset="0"/>
                <a:ea typeface="メイリオ"/>
                <a:cs typeface="MS Mincho"/>
              </a:rPr>
              <a:t>SendMessage(</a:t>
            </a:r>
            <a:r>
              <a:rPr lang="en-US" altLang="ja-JP" sz="3400" i="1" dirty="0">
                <a:solidFill>
                  <a:srgbClr val="FF8C00"/>
                </a:solidFill>
                <a:latin typeface="Consolas" panose="020B0609020204030204" pitchFamily="49" charset="0"/>
                <a:ea typeface="メイリオ"/>
                <a:cs typeface="MS Mincho"/>
              </a:rPr>
              <a:t>null</a:t>
            </a:r>
            <a:r>
              <a:rPr lang="en-US" altLang="ja-JP" sz="3400" dirty="0">
                <a:latin typeface="Consolas" panose="020B0609020204030204" pitchFamily="49" charset="0"/>
                <a:ea typeface="メイリオ"/>
                <a:cs typeface="MS Mincho"/>
              </a:rPr>
              <a:t>,</a:t>
            </a:r>
            <a:r>
              <a:rPr lang="ja-JP" altLang="en-US" dirty="0">
                <a:latin typeface="Consolas" panose="020B0609020204030204" pitchFamily="49" charset="0"/>
                <a:ea typeface="メイリオ"/>
                <a:cs typeface="MS Mincho"/>
              </a:rPr>
              <a:t> </a:t>
            </a:r>
            <a:r>
              <a:rPr lang="en-US" altLang="ja-JP" sz="3400" dirty="0">
                <a:solidFill>
                  <a:srgbClr val="00B050"/>
                </a:solidFill>
                <a:latin typeface="Consolas" panose="020B0609020204030204" pitchFamily="49" charset="0"/>
                <a:ea typeface="メイリオ"/>
                <a:cs typeface="MS Mincho"/>
              </a:rPr>
              <a:t>"I'm doing a great job"</a:t>
            </a:r>
            <a:r>
              <a:rPr lang="en-US" altLang="ja-JP" sz="3400" dirty="0">
                <a:latin typeface="Consolas" panose="020B0609020204030204" pitchFamily="49" charset="0"/>
                <a:ea typeface="メイリオ"/>
                <a:cs typeface="MS Mincho"/>
              </a:rPr>
              <a:t>)</a:t>
            </a:r>
          </a:p>
        </p:txBody>
      </p:sp>
    </p:spTree>
    <p:extLst>
      <p:ext uri="{BB962C8B-B14F-4D97-AF65-F5344CB8AC3E}">
        <p14:creationId xmlns:p14="http://schemas.microsoft.com/office/powerpoint/2010/main" val="15492482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1538381" y="617351"/>
            <a:ext cx="9359713" cy="3959878"/>
          </a:xfrm>
          <a:prstGeom prst="roundRect">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noAutofit/>
          </a:bodyPr>
          <a:lstStyle/>
          <a:p>
            <a:pPr algn="ctr" defTabSz="932293" fontAlgn="base">
              <a:spcBef>
                <a:spcPct val="0"/>
              </a:spcBef>
              <a:spcAft>
                <a:spcPct val="0"/>
              </a:spcAft>
            </a:pPr>
            <a:endParaRPr lang="ja-JP" altLang="en-US" sz="2000" dirty="0">
              <a:gradFill>
                <a:gsLst>
                  <a:gs pos="5439">
                    <a:srgbClr val="F8F8F8"/>
                  </a:gs>
                  <a:gs pos="10000">
                    <a:srgbClr val="F8F8F8"/>
                  </a:gs>
                </a:gsLst>
                <a:lin ang="5400000" scaled="0"/>
              </a:gradFill>
              <a:latin typeface="メイリオ"/>
              <a:ea typeface="メイリオ"/>
            </a:endParaRPr>
          </a:p>
        </p:txBody>
      </p:sp>
      <p:sp>
        <p:nvSpPr>
          <p:cNvPr id="6" name="TextBox 5"/>
          <p:cNvSpPr txBox="1"/>
          <p:nvPr/>
        </p:nvSpPr>
        <p:spPr>
          <a:xfrm>
            <a:off x="1898370" y="833345"/>
            <a:ext cx="8567736" cy="1126292"/>
          </a:xfrm>
          <a:prstGeom prst="rect">
            <a:avLst/>
          </a:prstGeom>
          <a:noFill/>
        </p:spPr>
        <p:txBody>
          <a:bodyPr wrap="square" lIns="182854" tIns="146283" rIns="182854" bIns="146283" rtlCol="0">
            <a:noAutofit/>
          </a:bodyPr>
          <a:lstStyle/>
          <a:p>
            <a:pPr>
              <a:lnSpc>
                <a:spcPct val="90000"/>
              </a:lnSpc>
              <a:spcAft>
                <a:spcPts val="600"/>
              </a:spcAft>
            </a:pPr>
            <a:r>
              <a:rPr lang="ja-JP" altLang="en-US" sz="5999" dirty="0">
                <a:solidFill>
                  <a:schemeClr val="bg1">
                    <a:lumMod val="95000"/>
                  </a:schemeClr>
                </a:solidFill>
                <a:latin typeface="メイリオ"/>
                <a:ea typeface="メイリオ"/>
                <a:cs typeface="MS Mincho"/>
              </a:rPr>
              <a:t>メッセージを</a:t>
            </a:r>
            <a:r>
              <a:rPr lang="en-US" altLang="ja-JP" sz="5999" dirty="0">
                <a:solidFill>
                  <a:schemeClr val="bg1">
                    <a:lumMod val="95000"/>
                  </a:schemeClr>
                </a:solidFill>
                <a:latin typeface="メイリオ"/>
                <a:ea typeface="メイリオ"/>
                <a:cs typeface="MS Mincho"/>
              </a:rPr>
              <a:t/>
            </a:r>
            <a:br>
              <a:rPr lang="en-US" altLang="ja-JP" sz="5999" dirty="0">
                <a:solidFill>
                  <a:schemeClr val="bg1">
                    <a:lumMod val="95000"/>
                  </a:schemeClr>
                </a:solidFill>
                <a:latin typeface="メイリオ"/>
                <a:ea typeface="メイリオ"/>
                <a:cs typeface="MS Mincho"/>
              </a:rPr>
            </a:br>
            <a:r>
              <a:rPr lang="ja-JP" altLang="en-US" sz="5999" dirty="0">
                <a:solidFill>
                  <a:schemeClr val="bg1">
                    <a:lumMod val="95000"/>
                  </a:schemeClr>
                </a:solidFill>
                <a:latin typeface="メイリオ"/>
                <a:ea typeface="メイリオ"/>
                <a:cs typeface="MS Mincho"/>
              </a:rPr>
              <a:t>送信してください。</a:t>
            </a:r>
          </a:p>
        </p:txBody>
      </p:sp>
      <p:sp>
        <p:nvSpPr>
          <p:cNvPr id="8" name="Triangle 7"/>
          <p:cNvSpPr/>
          <p:nvPr/>
        </p:nvSpPr>
        <p:spPr bwMode="auto">
          <a:xfrm flipV="1">
            <a:off x="9890124" y="4566156"/>
            <a:ext cx="431987" cy="454133"/>
          </a:xfrm>
          <a:prstGeom prst="triangle">
            <a:avLst/>
          </a:prstGeom>
          <a:solidFill>
            <a:srgbClr val="21717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noAutofit/>
          </a:bodyPr>
          <a:lstStyle/>
          <a:p>
            <a:pPr algn="ctr" defTabSz="932293" fontAlgn="base">
              <a:spcBef>
                <a:spcPct val="0"/>
              </a:spcBef>
              <a:spcAft>
                <a:spcPct val="0"/>
              </a:spcAft>
            </a:pPr>
            <a:endParaRPr lang="ja-JP" altLang="en-US" sz="2000" dirty="0">
              <a:gradFill>
                <a:gsLst>
                  <a:gs pos="5439">
                    <a:srgbClr val="F8F8F8"/>
                  </a:gs>
                  <a:gs pos="10000">
                    <a:srgbClr val="F8F8F8"/>
                  </a:gs>
                </a:gsLst>
                <a:lin ang="5400000" scaled="0"/>
              </a:gradFill>
              <a:latin typeface="メイリオ"/>
              <a:ea typeface="メイリオ"/>
            </a:endParaRPr>
          </a:p>
        </p:txBody>
      </p:sp>
      <p:sp>
        <p:nvSpPr>
          <p:cNvPr id="2" name="Rectangle 1"/>
          <p:cNvSpPr/>
          <p:nvPr/>
        </p:nvSpPr>
        <p:spPr>
          <a:xfrm>
            <a:off x="350837" y="5441203"/>
            <a:ext cx="11699221" cy="615553"/>
          </a:xfrm>
          <a:prstGeom prst="rect">
            <a:avLst/>
          </a:prstGeom>
        </p:spPr>
        <p:txBody>
          <a:bodyPr wrap="square">
            <a:noAutofit/>
          </a:bodyPr>
          <a:lstStyle/>
          <a:p>
            <a:pPr algn="ctr" defTabSz="914224">
              <a:defRPr/>
            </a:pPr>
            <a:r>
              <a:rPr lang="en-US" altLang="ja-JP" sz="3400" dirty="0" err="1">
                <a:latin typeface="Consolas" charset="0"/>
                <a:ea typeface="Consolas" charset="0"/>
                <a:cs typeface="Consolas" charset="0"/>
              </a:rPr>
              <a:t>SendMessage</a:t>
            </a:r>
            <a:r>
              <a:rPr lang="en-US" altLang="ja-JP" sz="3400" dirty="0">
                <a:latin typeface="Consolas" charset="0"/>
                <a:ea typeface="Consolas" charset="0"/>
                <a:cs typeface="Consolas" charset="0"/>
              </a:rPr>
              <a:t>(</a:t>
            </a:r>
            <a:r>
              <a:rPr lang="en-US" altLang="ja-JP" sz="3400" i="1" dirty="0">
                <a:solidFill>
                  <a:srgbClr val="FF8C00"/>
                </a:solidFill>
                <a:latin typeface="Consolas" charset="0"/>
                <a:ea typeface="Consolas" charset="0"/>
                <a:cs typeface="Consolas" charset="0"/>
              </a:rPr>
              <a:t>null</a:t>
            </a:r>
            <a:r>
              <a:rPr lang="en-US" altLang="ja-JP" sz="3400" dirty="0">
                <a:latin typeface="Consolas" charset="0"/>
                <a:ea typeface="Consolas" charset="0"/>
                <a:cs typeface="Consolas" charset="0"/>
              </a:rPr>
              <a:t>,</a:t>
            </a:r>
            <a:r>
              <a:rPr lang="en-US" altLang="ja-JP" sz="3400" dirty="0">
                <a:solidFill>
                  <a:schemeClr val="bg1"/>
                </a:solidFill>
                <a:latin typeface="Consolas" charset="0"/>
              </a:rPr>
              <a:t> </a:t>
            </a:r>
            <a:r>
              <a:rPr lang="en-US" altLang="ja-JP" sz="3400" i="1" dirty="0">
                <a:solidFill>
                  <a:srgbClr val="00B050"/>
                </a:solidFill>
                <a:latin typeface="Consolas" charset="0"/>
                <a:ea typeface="Consolas" charset="0"/>
                <a:cs typeface="Consolas" charset="0"/>
              </a:rPr>
              <a:t>null</a:t>
            </a:r>
            <a:r>
              <a:rPr lang="en-US" altLang="ja-JP" sz="3400" dirty="0">
                <a:latin typeface="Consolas" charset="0"/>
                <a:ea typeface="Consolas" charset="0"/>
                <a:cs typeface="Consolas" charset="0"/>
              </a:rPr>
              <a:t>)</a:t>
            </a:r>
          </a:p>
        </p:txBody>
      </p:sp>
    </p:spTree>
    <p:extLst>
      <p:ext uri="{BB962C8B-B14F-4D97-AF65-F5344CB8AC3E}">
        <p14:creationId xmlns:p14="http://schemas.microsoft.com/office/powerpoint/2010/main" val="10449098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1"/>
  <p:tag name="MMPROD_UIDATA" val="&lt;database version=&quot;7.0&quot;&gt;&lt;object type=&quot;1&quot; unique_id=&quot;10001&quot;&gt;&lt;object type=&quot;2&quot; unique_id=&quot;10111&quot;&gt;&lt;object type=&quot;3&quot; unique_id=&quot;10112&quot;&gt;&lt;property id=&quot;20148&quot; value=&quot;5&quot;/&gt;&lt;property id=&quot;20300&quot; value=&quot;スライド 1 - &amp;quot;自然言語処理と&amp;#x0D;&amp;#x0A;LUIS&amp;quot;&quot;/&gt;&lt;property id=&quot;20307&quot; value=&quot;283&quot;/&gt;&lt;/object&gt;&lt;object type=&quot;3&quot; unique_id=&quot;10113&quot;&gt;&lt;property id=&quot;20148&quot; value=&quot;5&quot;/&gt;&lt;property id=&quot;20300&quot; value=&quot;スライド 2&quot;/&gt;&lt;property id=&quot;20307&quot; value=&quot;295&quot;/&gt;&lt;/object&gt;&lt;object type=&quot;3&quot; unique_id=&quot;10114&quot;&gt;&lt;property id=&quot;20148&quot; value=&quot;5&quot;/&gt;&lt;property id=&quot;20300&quot; value=&quot;スライド 3 - &amp;quot;ボットは真にテキストに&amp;#x0D;&amp;#x0A;対応したアプリ&amp;quot;&quot;/&gt;&lt;property id=&quot;20307&quot; value=&quot;290&quot;/&gt;&lt;/object&gt;&lt;object type=&quot;3&quot; unique_id=&quot;10115&quot;&gt;&lt;property id=&quot;20148&quot; value=&quot;5&quot;/&gt;&lt;property id=&quot;20300&quot; value=&quot;スライド 4&quot;/&gt;&lt;property id=&quot;20307&quot; value=&quot;291&quot;/&gt;&lt;/object&gt;&lt;object type=&quot;3&quot; unique_id=&quot;10116&quot;&gt;&lt;property id=&quot;20148&quot; value=&quot;5&quot;/&gt;&lt;property id=&quot;20300&quot; value=&quot;スライド 5&quot;/&gt;&lt;property id=&quot;20307&quot; value=&quot;292&quot;/&gt;&lt;/object&gt;&lt;object type=&quot;3&quot; unique_id=&quot;10117&quot;&gt;&lt;property id=&quot;20148&quot; value=&quot;5&quot;/&gt;&lt;property id=&quot;20300&quot; value=&quot;スライド 6&quot;/&gt;&lt;property id=&quot;20307&quot; value=&quot;293&quot;/&gt;&lt;/object&gt;&lt;object type=&quot;3&quot; unique_id=&quot;10118&quot;&gt;&lt;property id=&quot;20148&quot; value=&quot;5&quot;/&gt;&lt;property id=&quot;20300&quot; value=&quot;スライド 7&quot;/&gt;&lt;property id=&quot;20307&quot; value=&quot;296&quot;/&gt;&lt;/object&gt;&lt;object type=&quot;3&quot; unique_id=&quot;10119&quot;&gt;&lt;property id=&quot;20148&quot; value=&quot;5&quot;/&gt;&lt;property id=&quot;20300&quot; value=&quot;スライド 8&quot;/&gt;&lt;property id=&quot;20307&quot; value=&quot;297&quot;/&gt;&lt;/object&gt;&lt;object type=&quot;3&quot; unique_id=&quot;10120&quot;&gt;&lt;property id=&quot;20148&quot; value=&quot;5&quot;/&gt;&lt;property id=&quot;20300&quot; value=&quot;スライド 9&quot;/&gt;&lt;property id=&quot;20307&quot; value=&quot;298&quot;/&gt;&lt;/object&gt;&lt;object type=&quot;3&quot; unique_id=&quot;10121&quot;&gt;&lt;property id=&quot;20148&quot; value=&quot;5&quot;/&gt;&lt;property id=&quot;20300&quot; value=&quot;スライド 10 - &amp;quot;LUIS とボット&amp;amp;#x09;&amp;quot;&quot;/&gt;&lt;property id=&quot;20307&quot; value=&quot;303&quot;/&gt;&lt;/object&gt;&lt;object type=&quot;3&quot; unique_id=&quot;10122&quot;&gt;&lt;property id=&quot;20148&quot; value=&quot;5&quot;/&gt;&lt;property id=&quot;20300&quot; value=&quot;スライド 11 - &amp;quot;LUIS のトレーニング&amp;quot;&quot;/&gt;&lt;property id=&quot;20307&quot; value=&quot;304&quot;/&gt;&lt;/object&gt;&lt;object type=&quot;3&quot; unique_id=&quot;10123&quot;&gt;&lt;property id=&quot;20148&quot; value=&quot;5&quot;/&gt;&lt;property id=&quot;20300&quot; value=&quot;スライド 12 - &amp;quot;自然言語処理の過剰使用&amp;quot;&quot;/&gt;&lt;property id=&quot;20307&quot; value=&quot;305&quot;/&gt;&lt;/object&gt;&lt;object type=&quot;3&quot; unique_id=&quot;10124&quot;&gt;&lt;property id=&quot;20148&quot; value=&quot;5&quot;/&gt;&lt;property id=&quot;20300&quot; value=&quot;スライド 13 - &amp;quot;「不気味の谷」&amp;quot;&quot;/&gt;&lt;property id=&quot;20307&quot; value=&quot;306&quot;/&gt;&lt;/object&gt;&lt;object type=&quot;3&quot; unique_id=&quot;10125&quot;&gt;&lt;property id=&quot;20148&quot; value=&quot;5&quot;/&gt;&lt;property id=&quot;20300&quot; value=&quot;スライド 14 - &amp;quot;ボット構築時の「不気味の谷」の影響&amp;quot;&quot;/&gt;&lt;property id=&quot;20307&quot; value=&quot;307&quot;/&gt;&lt;/object&gt;&lt;object type=&quot;3&quot; unique_id=&quot;10126&quot;&gt;&lt;property id=&quot;20148&quot; value=&quot;5&quot;/&gt;&lt;property id=&quot;20300&quot; value=&quot;スライド 15 - &amp;quot;LUIS トレーニングのベスト プラクティス&amp;quot;&quot;/&gt;&lt;property id=&quot;20307&quot; value=&quot;308&quot;/&gt;&lt;/object&gt;&lt;object type=&quot;3&quot; unique_id=&quot;10127&quot;&gt;&lt;property id=&quot;20148&quot; value=&quot;5&quot;/&gt;&lt;property id=&quot;20300&quot; value=&quot;スライド 16 - &amp;quot;LUIS での成功を&amp;#x0D;&amp;#x0A;確実にする&amp;quot;&quot;/&gt;&lt;property id=&quot;20307&quot; value=&quot;309&quot;/&gt;&lt;/object&gt;&lt;object type=&quot;3&quot; unique_id=&quot;10128&quot;&gt;&lt;property id=&quot;20148&quot; value=&quot;5&quot;/&gt;&lt;property id=&quot;20300&quot; value=&quot;スライド 17 - &amp;quot;音声認識について&amp;quot;&quot;/&gt;&lt;property id=&quot;20307&quot; value=&quot;310&quot;/&gt;&lt;/object&gt;&lt;object type=&quot;3&quot; unique_id=&quot;10129&quot;&gt;&lt;property id=&quot;20148&quot; value=&quot;5&quot;/&gt;&lt;property id=&quot;20300&quot; value=&quot;スライド 18 - &amp;quot;音声認識の&amp;#x0D;&amp;#x0A;サポートは本当に必要ですか。&amp;quot;&quot;/&gt;&lt;property id=&quot;20307&quot; value=&quot;299&quot;/&gt;&lt;/object&gt;&lt;object type=&quot;3&quot; unique_id=&quot;10130&quot;&gt;&lt;property id=&quot;20148&quot; value=&quot;5&quot;/&gt;&lt;property id=&quot;20300&quot; value=&quot;スライド 19 - &amp;quot;音声認識が適さないシナリオも存在&amp;quot;&quot;/&gt;&lt;property id=&quot;20307&quot; value=&quot;300&quot;/&gt;&lt;/object&gt;&lt;object type=&quot;3&quot; unique_id=&quot;10131&quot;&gt;&lt;property id=&quot;20148&quot; value=&quot;5&quot;/&gt;&lt;property id=&quot;20300&quot; value=&quot;スライド 20 - &amp;quot;Bing Speech&amp;quot;&quot;/&gt;&lt;property id=&quot;20307&quot; value=&quot;301&quot;/&gt;&lt;/object&gt;&lt;object type=&quot;3&quot; unique_id=&quot;10132&quot;&gt;&lt;property id=&quot;20148&quot; value=&quot;5&quot;/&gt;&lt;property id=&quot;20300&quot; value=&quot;スライド 21 - &amp;quot;Custom Speech Service&amp;quot;&quot;/&gt;&lt;property id=&quot;20307&quot; value=&quot;302&quot;/&gt;&lt;/object&gt;&lt;object type=&quot;3&quot; unique_id=&quot;10133&quot;&gt;&lt;property id=&quot;20148&quot; value=&quot;5&quot;/&gt;&lt;property id=&quot;20300&quot; value=&quot;スライド 22 - &amp;quot;Bing Speech 対&amp;#x0D;&amp;#x0A;Custom Speech Service&amp;quot;&quot;/&gt;&lt;property id=&quot;20307&quot; value=&quot;312&quot;/&gt;&lt;/object&gt;&lt;object type=&quot;3&quot; unique_id=&quot;10134&quot;&gt;&lt;property id=&quot;20148&quot; value=&quot;5&quot;/&gt;&lt;property id=&quot;20300&quot; value=&quot;スライド 23 - &amp;quot;さあ、あなたもやってみましょう&amp;quot;&quot;/&gt;&lt;property id=&quot;20307&quot; value=&quot;311&quot;/&gt;&lt;/object&gt;&lt;object type=&quot;3&quot; unique_id=&quot;10135&quot;&gt;&lt;property id=&quot;20148&quot; value=&quot;5&quot;/&gt;&lt;property id=&quot;20300&quot; value=&quot;スライド 24&quot;/&gt;&lt;property id=&quot;20307&quot; value=&quot;257&quot;/&gt;&lt;/object&gt;&lt;/object&gt;&lt;object type=&quot;8&quot; unique_id=&quot;10161&quo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THEMEID" val="9"/>
</p:tagLst>
</file>

<file path=ppt/tags/tag11.xml><?xml version="1.0" encoding="utf-8"?>
<p:tagLst xmlns:a="http://schemas.openxmlformats.org/drawingml/2006/main" xmlns:r="http://schemas.openxmlformats.org/officeDocument/2006/relationships" xmlns:p="http://schemas.openxmlformats.org/presentationml/2006/main">
  <p:tag name="THEMEID" val="10"/>
</p:tagLst>
</file>

<file path=ppt/tags/tag12.xml><?xml version="1.0" encoding="utf-8"?>
<p:tagLst xmlns:a="http://schemas.openxmlformats.org/drawingml/2006/main" xmlns:r="http://schemas.openxmlformats.org/officeDocument/2006/relationships" xmlns:p="http://schemas.openxmlformats.org/presentationml/2006/main">
  <p:tag name="THEMEID" val="11"/>
</p:tagLst>
</file>

<file path=ppt/tags/tag13.xml><?xml version="1.0" encoding="utf-8"?>
<p:tagLst xmlns:a="http://schemas.openxmlformats.org/drawingml/2006/main" xmlns:r="http://schemas.openxmlformats.org/officeDocument/2006/relationships" xmlns:p="http://schemas.openxmlformats.org/presentationml/2006/main">
  <p:tag name="THEMEID" val="12"/>
</p:tagLst>
</file>

<file path=ppt/tags/tag14.xml><?xml version="1.0" encoding="utf-8"?>
<p:tagLst xmlns:a="http://schemas.openxmlformats.org/drawingml/2006/main" xmlns:r="http://schemas.openxmlformats.org/officeDocument/2006/relationships" xmlns:p="http://schemas.openxmlformats.org/presentationml/2006/main">
  <p:tag name="THEMEIDCC" val="1"/>
</p:tagLst>
</file>

<file path=ppt/tags/tag15.xml><?xml version="1.0" encoding="utf-8"?>
<p:tagLst xmlns:a="http://schemas.openxmlformats.org/drawingml/2006/main" xmlns:r="http://schemas.openxmlformats.org/officeDocument/2006/relationships" xmlns:p="http://schemas.openxmlformats.org/presentationml/2006/main">
  <p:tag name="THEMEIDCC" val="2"/>
</p:tagLst>
</file>

<file path=ppt/tags/tag16.xml><?xml version="1.0" encoding="utf-8"?>
<p:tagLst xmlns:a="http://schemas.openxmlformats.org/drawingml/2006/main" xmlns:r="http://schemas.openxmlformats.org/officeDocument/2006/relationships" xmlns:p="http://schemas.openxmlformats.org/presentationml/2006/main">
  <p:tag name="THEMEIDCC" val="3"/>
</p:tagLst>
</file>

<file path=ppt/tags/tag17.xml><?xml version="1.0" encoding="utf-8"?>
<p:tagLst xmlns:a="http://schemas.openxmlformats.org/drawingml/2006/main" xmlns:r="http://schemas.openxmlformats.org/officeDocument/2006/relationships" xmlns:p="http://schemas.openxmlformats.org/presentationml/2006/main">
  <p:tag name="THEMEIDCC" val="4"/>
</p:tagLst>
</file>

<file path=ppt/tags/tag18.xml><?xml version="1.0" encoding="utf-8"?>
<p:tagLst xmlns:a="http://schemas.openxmlformats.org/drawingml/2006/main" xmlns:r="http://schemas.openxmlformats.org/officeDocument/2006/relationships" xmlns:p="http://schemas.openxmlformats.org/presentationml/2006/main">
  <p:tag name="THEMEIDCC" val="5"/>
</p:tagLst>
</file>

<file path=ppt/tags/tag19.xml><?xml version="1.0" encoding="utf-8"?>
<p:tagLst xmlns:a="http://schemas.openxmlformats.org/drawingml/2006/main" xmlns:r="http://schemas.openxmlformats.org/officeDocument/2006/relationships" xmlns:p="http://schemas.openxmlformats.org/presentationml/2006/main">
  <p:tag name="THEMEIDCC" val="6"/>
</p:tagLst>
</file>

<file path=ppt/tags/tag2.xml><?xml version="1.0" encoding="utf-8"?>
<p:tagLst xmlns:a="http://schemas.openxmlformats.org/drawingml/2006/main" xmlns:r="http://schemas.openxmlformats.org/officeDocument/2006/relationships" xmlns:p="http://schemas.openxmlformats.org/presentationml/2006/main">
  <p:tag name="THEMEID" val="1"/>
</p:tagLst>
</file>

<file path=ppt/tags/tag20.xml><?xml version="1.0" encoding="utf-8"?>
<p:tagLst xmlns:a="http://schemas.openxmlformats.org/drawingml/2006/main" xmlns:r="http://schemas.openxmlformats.org/officeDocument/2006/relationships" xmlns:p="http://schemas.openxmlformats.org/presentationml/2006/main">
  <p:tag name="THEMEIDCC" val="7"/>
</p:tagLst>
</file>

<file path=ppt/tags/tag21.xml><?xml version="1.0" encoding="utf-8"?>
<p:tagLst xmlns:a="http://schemas.openxmlformats.org/drawingml/2006/main" xmlns:r="http://schemas.openxmlformats.org/officeDocument/2006/relationships" xmlns:p="http://schemas.openxmlformats.org/presentationml/2006/main">
  <p:tag name="THEMEIDCC" val="8"/>
</p:tagLst>
</file>

<file path=ppt/tags/tag22.xml><?xml version="1.0" encoding="utf-8"?>
<p:tagLst xmlns:a="http://schemas.openxmlformats.org/drawingml/2006/main" xmlns:r="http://schemas.openxmlformats.org/officeDocument/2006/relationships" xmlns:p="http://schemas.openxmlformats.org/presentationml/2006/main">
  <p:tag name="THEMEIDCC" val="9"/>
</p:tagLst>
</file>

<file path=ppt/tags/tag23.xml><?xml version="1.0" encoding="utf-8"?>
<p:tagLst xmlns:a="http://schemas.openxmlformats.org/drawingml/2006/main" xmlns:r="http://schemas.openxmlformats.org/officeDocument/2006/relationships" xmlns:p="http://schemas.openxmlformats.org/presentationml/2006/main">
  <p:tag name="THEMEIDCC" val="10"/>
</p:tagLst>
</file>

<file path=ppt/tags/tag24.xml><?xml version="1.0" encoding="utf-8"?>
<p:tagLst xmlns:a="http://schemas.openxmlformats.org/drawingml/2006/main" xmlns:r="http://schemas.openxmlformats.org/officeDocument/2006/relationships" xmlns:p="http://schemas.openxmlformats.org/presentationml/2006/main">
  <p:tag name="THEMEIDCC" val="11"/>
</p:tagLst>
</file>

<file path=ppt/tags/tag25.xml><?xml version="1.0" encoding="utf-8"?>
<p:tagLst xmlns:a="http://schemas.openxmlformats.org/drawingml/2006/main" xmlns:r="http://schemas.openxmlformats.org/officeDocument/2006/relationships" xmlns:p="http://schemas.openxmlformats.org/presentationml/2006/main">
  <p:tag name="THEMEIDCC" val="12"/>
</p:tagLst>
</file>

<file path=ppt/tags/tag26.xml><?xml version="1.0" encoding="utf-8"?>
<p:tagLst xmlns:a="http://schemas.openxmlformats.org/drawingml/2006/main" xmlns:r="http://schemas.openxmlformats.org/officeDocument/2006/relationships" xmlns:p="http://schemas.openxmlformats.org/presentationml/2006/main">
  <p:tag name="THEMEIDCC" val="1"/>
</p:tagLst>
</file>

<file path=ppt/tags/tag27.xml><?xml version="1.0" encoding="utf-8"?>
<p:tagLst xmlns:a="http://schemas.openxmlformats.org/drawingml/2006/main" xmlns:r="http://schemas.openxmlformats.org/officeDocument/2006/relationships" xmlns:p="http://schemas.openxmlformats.org/presentationml/2006/main">
  <p:tag name="THEMEIDCC" val="2"/>
</p:tagLst>
</file>

<file path=ppt/tags/tag28.xml><?xml version="1.0" encoding="utf-8"?>
<p:tagLst xmlns:a="http://schemas.openxmlformats.org/drawingml/2006/main" xmlns:r="http://schemas.openxmlformats.org/officeDocument/2006/relationships" xmlns:p="http://schemas.openxmlformats.org/presentationml/2006/main">
  <p:tag name="THEMEIDCC" val="3"/>
</p:tagLst>
</file>

<file path=ppt/tags/tag29.xml><?xml version="1.0" encoding="utf-8"?>
<p:tagLst xmlns:a="http://schemas.openxmlformats.org/drawingml/2006/main" xmlns:r="http://schemas.openxmlformats.org/officeDocument/2006/relationships" xmlns:p="http://schemas.openxmlformats.org/presentationml/2006/main">
  <p:tag name="THEMEIDCC" val="4"/>
</p:tagLst>
</file>

<file path=ppt/tags/tag3.xml><?xml version="1.0" encoding="utf-8"?>
<p:tagLst xmlns:a="http://schemas.openxmlformats.org/drawingml/2006/main" xmlns:r="http://schemas.openxmlformats.org/officeDocument/2006/relationships" xmlns:p="http://schemas.openxmlformats.org/presentationml/2006/main">
  <p:tag name="THEMEID" val="2"/>
</p:tagLst>
</file>

<file path=ppt/tags/tag30.xml><?xml version="1.0" encoding="utf-8"?>
<p:tagLst xmlns:a="http://schemas.openxmlformats.org/drawingml/2006/main" xmlns:r="http://schemas.openxmlformats.org/officeDocument/2006/relationships" xmlns:p="http://schemas.openxmlformats.org/presentationml/2006/main">
  <p:tag name="THEMEIDCC" val="5"/>
</p:tagLst>
</file>

<file path=ppt/tags/tag31.xml><?xml version="1.0" encoding="utf-8"?>
<p:tagLst xmlns:a="http://schemas.openxmlformats.org/drawingml/2006/main" xmlns:r="http://schemas.openxmlformats.org/officeDocument/2006/relationships" xmlns:p="http://schemas.openxmlformats.org/presentationml/2006/main">
  <p:tag name="THEMEIDCC" val="6"/>
</p:tagLst>
</file>

<file path=ppt/tags/tag32.xml><?xml version="1.0" encoding="utf-8"?>
<p:tagLst xmlns:a="http://schemas.openxmlformats.org/drawingml/2006/main" xmlns:r="http://schemas.openxmlformats.org/officeDocument/2006/relationships" xmlns:p="http://schemas.openxmlformats.org/presentationml/2006/main">
  <p:tag name="THEMEIDCC" val="8"/>
</p:tagLst>
</file>

<file path=ppt/tags/tag33.xml><?xml version="1.0" encoding="utf-8"?>
<p:tagLst xmlns:a="http://schemas.openxmlformats.org/drawingml/2006/main" xmlns:r="http://schemas.openxmlformats.org/officeDocument/2006/relationships" xmlns:p="http://schemas.openxmlformats.org/presentationml/2006/main">
  <p:tag name="THEMEIDCC" val="9"/>
</p:tagLst>
</file>

<file path=ppt/tags/tag34.xml><?xml version="1.0" encoding="utf-8"?>
<p:tagLst xmlns:a="http://schemas.openxmlformats.org/drawingml/2006/main" xmlns:r="http://schemas.openxmlformats.org/officeDocument/2006/relationships" xmlns:p="http://schemas.openxmlformats.org/presentationml/2006/main">
  <p:tag name="THEMEIDCC" val="10"/>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1"/>
</p:tagLst>
</file>

<file path=ppt/tags/tag37.xml><?xml version="1.0" encoding="utf-8"?>
<p:tagLst xmlns:a="http://schemas.openxmlformats.org/drawingml/2006/main" xmlns:r="http://schemas.openxmlformats.org/officeDocument/2006/relationships" xmlns:p="http://schemas.openxmlformats.org/presentationml/2006/main">
  <p:tag name="THEMEIDCC" val="12"/>
</p:tagLst>
</file>

<file path=ppt/tags/tag38.xml><?xml version="1.0" encoding="utf-8"?>
<p:tagLst xmlns:a="http://schemas.openxmlformats.org/drawingml/2006/main" xmlns:r="http://schemas.openxmlformats.org/officeDocument/2006/relationships" xmlns:p="http://schemas.openxmlformats.org/presentationml/2006/main">
  <p:tag name="THEMEIDCC" val="10"/>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3"/>
</p:tagLst>
</file>

<file path=ppt/tags/tag40.xml><?xml version="1.0" encoding="utf-8"?>
<p:tagLst xmlns:a="http://schemas.openxmlformats.org/drawingml/2006/main" xmlns:r="http://schemas.openxmlformats.org/officeDocument/2006/relationships" xmlns:p="http://schemas.openxmlformats.org/presentationml/2006/main">
  <p:tag name="THEMEIDCC" val="11"/>
</p:tagLst>
</file>

<file path=ppt/tags/tag5.xml><?xml version="1.0" encoding="utf-8"?>
<p:tagLst xmlns:a="http://schemas.openxmlformats.org/drawingml/2006/main" xmlns:r="http://schemas.openxmlformats.org/officeDocument/2006/relationships" xmlns:p="http://schemas.openxmlformats.org/presentationml/2006/main">
  <p:tag name="THEMEID" val="4"/>
</p:tagLst>
</file>

<file path=ppt/tags/tag6.xml><?xml version="1.0" encoding="utf-8"?>
<p:tagLst xmlns:a="http://schemas.openxmlformats.org/drawingml/2006/main" xmlns:r="http://schemas.openxmlformats.org/officeDocument/2006/relationships" xmlns:p="http://schemas.openxmlformats.org/presentationml/2006/main">
  <p:tag name="THEMEID" val="5"/>
</p:tagLst>
</file>

<file path=ppt/tags/tag7.xml><?xml version="1.0" encoding="utf-8"?>
<p:tagLst xmlns:a="http://schemas.openxmlformats.org/drawingml/2006/main" xmlns:r="http://schemas.openxmlformats.org/officeDocument/2006/relationships" xmlns:p="http://schemas.openxmlformats.org/presentationml/2006/main">
  <p:tag name="THEMEID" val="6"/>
</p:tagLst>
</file>

<file path=ppt/tags/tag8.xml><?xml version="1.0" encoding="utf-8"?>
<p:tagLst xmlns:a="http://schemas.openxmlformats.org/drawingml/2006/main" xmlns:r="http://schemas.openxmlformats.org/officeDocument/2006/relationships" xmlns:p="http://schemas.openxmlformats.org/presentationml/2006/main">
  <p:tag name="THEMEID" val="7"/>
</p:tagLst>
</file>

<file path=ppt/tags/tag9.xml><?xml version="1.0" encoding="utf-8"?>
<p:tagLst xmlns:a="http://schemas.openxmlformats.org/drawingml/2006/main" xmlns:r="http://schemas.openxmlformats.org/officeDocument/2006/relationships" xmlns:p="http://schemas.openxmlformats.org/presentationml/2006/main">
  <p:tag name="THEMEID" val="8"/>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1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a2191c86-fc50-4add-948c-129f6b5a88d8" Revision="1" Stencil="7276b9ef-3953-4dce-a89b-ed85f20b8b93" StencilVersion="1.0"/>
</Control>
</file>

<file path=customXml/item13.xml><?xml version="1.0" encoding="utf-8"?>
<Control xmlns="http://schemas.microsoft.com/VisualStudio/2011/storyboarding/control">
  <Id Name="a2191c86-fc50-4add-948c-129f6b5a88d8" Revision="1" Stencil="7276b9ef-3953-4dce-a89b-ed85f20b8b93" StencilVersion="1.0"/>
</Control>
</file>

<file path=customXml/item14.xml><?xml version="1.0" encoding="utf-8"?>
<Control xmlns="http://schemas.microsoft.com/VisualStudio/2011/storyboarding/control">
  <Id Name="d69996e1-3d61-4686-9b63-f1b855c596ab" Revision="1" Stencil="7276b9ef-3953-4dce-a89b-ed85f20b8b93" StencilVersion="1.0"/>
</Control>
</file>

<file path=customXml/item15.xml><?xml version="1.0" encoding="utf-8"?>
<Control xmlns="http://schemas.microsoft.com/VisualStudio/2011/storyboarding/control">
  <Id Name="a53d73d2-368b-429e-b817-1324eec1382c" Revision="1" Stencil="7276b9ef-3953-4dce-a89b-ed85f20b8b93" StencilVersion="1.0"/>
</Control>
</file>

<file path=customXml/item16.xml><?xml version="1.0" encoding="utf-8"?>
<Control xmlns="http://schemas.microsoft.com/VisualStudio/2011/storyboarding/control">
  <Id Name="a2191c86-fc50-4add-948c-129f6b5a88d8" Revision="1" Stencil="7276b9ef-3953-4dce-a89b-ed85f20b8b93" StencilVersion="1.0"/>
</Control>
</file>

<file path=customXml/item17.xml><?xml version="1.0" encoding="utf-8"?>
<Control xmlns="http://schemas.microsoft.com/VisualStudio/2011/storyboarding/control">
  <Id Name="369f9055-6b6c-48b9-9320-5df2d46c430a" Revision="1" Stencil="7276b9ef-3953-4dce-a89b-ed85f20b8b93" StencilVersion="1.0"/>
</Control>
</file>

<file path=customXml/item18.xml><?xml version="1.0" encoding="utf-8"?>
<Control xmlns="http://schemas.microsoft.com/VisualStudio/2011/storyboarding/control">
  <Id Name="a53d73d2-368b-429e-b817-1324eec1382c" Revision="1" Stencil="7276b9ef-3953-4dce-a89b-ed85f20b8b93" StencilVersion="1.0"/>
</Control>
</file>

<file path=customXml/item19.xml><?xml version="1.0" encoding="utf-8"?>
<Control xmlns="http://schemas.microsoft.com/VisualStudio/2011/storyboarding/control">
  <Id Name="d69996e1-3d61-4686-9b63-f1b855c596ab" Revision="1" Stencil="7276b9ef-3953-4dce-a89b-ed85f20b8b93" StencilVersion="1.0"/>
</Control>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Control xmlns="http://schemas.microsoft.com/VisualStudio/2011/storyboarding/control">
  <Id Name="d69996e1-3d61-4686-9b63-f1b855c596ab" Revision="1" Stencil="7276b9ef-3953-4dce-a89b-ed85f20b8b93" StencilVersion="1.0"/>
</Control>
</file>

<file path=customXml/item22.xml><?xml version="1.0" encoding="utf-8"?>
<Control xmlns="http://schemas.microsoft.com/VisualStudio/2011/storyboarding/control">
  <Id Name="369f9055-6b6c-48b9-9320-5df2d46c430a" Revision="1" Stencil="7276b9ef-3953-4dce-a89b-ed85f20b8b93" StencilVersion="1.0"/>
</Control>
</file>

<file path=customXml/item23.xml><?xml version="1.0" encoding="utf-8"?>
<?mso-contentType ?>
<FormTemplates xmlns="http://schemas.microsoft.com/sharepoint/v3/contenttype/forms">
  <Display>DocumentLibraryForm</Display>
  <Edit>DocumentLibraryForm</Edit>
  <New>DocumentLibraryForm</New>
</FormTemplates>
</file>

<file path=customXml/item24.xml><?xml version="1.0" encoding="utf-8"?>
<Control xmlns="http://schemas.microsoft.com/VisualStudio/2011/storyboarding/control">
  <Id Name="fb22c541-ded0-47fa-8877-83a4c2d16227" Revision="1" Stencil="7276b9ef-3953-4dce-a89b-ed85f20b8b93" StencilVersion="1.0"/>
</Control>
</file>

<file path=customXml/item25.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6.xml><?xml version="1.0" encoding="utf-8"?>
<Control xmlns="http://schemas.microsoft.com/VisualStudio/2011/storyboarding/control">
  <Id Name="369f9055-6b6c-48b9-9320-5df2d46c430a" Revision="1" Stencil="7276b9ef-3953-4dce-a89b-ed85f20b8b93" StencilVersion="1.0"/>
</Control>
</file>

<file path=customXml/item27.xml><?xml version="1.0" encoding="utf-8"?>
<Control xmlns="http://schemas.microsoft.com/VisualStudio/2011/storyboarding/control">
  <Id Name="a2191c86-fc50-4add-948c-129f6b5a88d8" Revision="1" Stencil="7276b9ef-3953-4dce-a89b-ed85f20b8b93" StencilVersion="1.0"/>
</Control>
</file>

<file path=customXml/item28.xml><?xml version="1.0" encoding="utf-8"?>
<Control xmlns="http://schemas.microsoft.com/VisualStudio/2011/storyboarding/control">
  <Id Name="d69996e1-3d61-4686-9b63-f1b855c596ab" Revision="1" Stencil="7276b9ef-3953-4dce-a89b-ed85f20b8b93" StencilVersion="1.0"/>
</Control>
</file>

<file path=customXml/item29.xml><?xml version="1.0" encoding="utf-8"?>
<Control xmlns="http://schemas.microsoft.com/VisualStudio/2011/storyboarding/control">
  <Id Name="a53d73d2-368b-429e-b817-1324eec1382c"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fb22c541-ded0-47fa-8877-83a4c2d16227" Revision="1" Stencil="7276b9ef-3953-4dce-a89b-ed85f20b8b93" StencilVersion="1.0"/>
</Control>
</file>

<file path=customXml/item33.xml><?xml version="1.0" encoding="utf-8"?>
<Control xmlns="http://schemas.microsoft.com/VisualStudio/2011/storyboarding/control">
  <Id Name="369f9055-6b6c-48b9-9320-5df2d46c430a" Revision="1" Stencil="7276b9ef-3953-4dce-a89b-ed85f20b8b93" StencilVersion="1.0"/>
</Control>
</file>

<file path=customXml/item4.xml><?xml version="1.0" encoding="utf-8"?>
<Control xmlns="http://schemas.microsoft.com/VisualStudio/2011/storyboarding/control">
  <Id Name="fb22c541-ded0-47fa-8877-83a4c2d16227"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6.xml><?xml version="1.0" encoding="utf-8"?>
<Control xmlns="http://schemas.microsoft.com/VisualStudio/2011/storyboarding/control">
  <Id Name="a2191c86-fc50-4add-948c-129f6b5a88d8"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Control xmlns="http://schemas.microsoft.com/VisualStudio/2011/storyboarding/control">
  <Id Name="a53d73d2-368b-429e-b817-1324eec1382c" Revision="1" Stencil="7276b9ef-3953-4dce-a89b-ed85f20b8b93" StencilVersion="1.0"/>
</Control>
</file>

<file path=customXml/item9.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0.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purl.org/dc/dcmitype/"/>
    <ds:schemaRef ds:uri="http://schemas.microsoft.com/office/infopath/2007/PartnerControls"/>
    <ds:schemaRef ds:uri="83cd2334-221a-48c3-9034-bfd1542dfe28"/>
    <ds:schemaRef ds:uri="http://purl.org/dc/elements/1.1/"/>
    <ds:schemaRef ds:uri="http://schemas.microsoft.com/office/2006/metadata/properties"/>
    <ds:schemaRef ds:uri="http://schemas.microsoft.com/office/2006/documentManagement/types"/>
    <ds:schemaRef ds:uri="http://www.w3.org/XML/1998/namespace"/>
  </ds:schemaRefs>
</ds:datastoreItem>
</file>

<file path=customXml/itemProps11.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2.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3.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4.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5.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6.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7.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8.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9.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0.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1.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2.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4.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5.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6.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7.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8.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9.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0.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1.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2.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3.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4.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5.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6.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7.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8.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9.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2236</TotalTime>
  <Words>1397</Words>
  <Application>Microsoft Office PowerPoint</Application>
  <PresentationFormat>ユーザー設定</PresentationFormat>
  <Paragraphs>157</Paragraphs>
  <Slides>24</Slides>
  <Notes>24</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24</vt:i4>
      </vt:variant>
    </vt:vector>
  </HeadingPairs>
  <TitlesOfParts>
    <vt:vector size="33" baseType="lpstr">
      <vt:lpstr>ＭＳ Ｐゴシック</vt:lpstr>
      <vt:lpstr>MS Mincho</vt:lpstr>
      <vt:lpstr>メイリオ</vt:lpstr>
      <vt:lpstr>Arial</vt:lpstr>
      <vt:lpstr>Consolas</vt:lpstr>
      <vt:lpstr>Segoe UI</vt:lpstr>
      <vt:lpstr>Segoe UI Light</vt:lpstr>
      <vt:lpstr>Wingdings</vt:lpstr>
      <vt:lpstr>WHITE TEMPLATE</vt:lpstr>
      <vt:lpstr>自然言語処理と LUIS</vt:lpstr>
      <vt:lpstr>PowerPoint プレゼンテーション</vt:lpstr>
      <vt:lpstr>ボットは真にテキストに 対応したアプリ</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LUIS とボット </vt:lpstr>
      <vt:lpstr>LUIS のトレーニング</vt:lpstr>
      <vt:lpstr>自然言語処理の過剰使用</vt:lpstr>
      <vt:lpstr>「不気味の谷」</vt:lpstr>
      <vt:lpstr>ボット構築時の「不気味の谷」の影響</vt:lpstr>
      <vt:lpstr>LUIS トレーニングのベスト プラクティス</vt:lpstr>
      <vt:lpstr>LUIS での成功を 確実にする</vt:lpstr>
      <vt:lpstr>音声認識について</vt:lpstr>
      <vt:lpstr>音声認識の サポートは本当に必要ですか。</vt:lpstr>
      <vt:lpstr>音声認識が適さないシナリオも存在</vt:lpstr>
      <vt:lpstr>Bing Speech</vt:lpstr>
      <vt:lpstr>Custom Speech Service</vt:lpstr>
      <vt:lpstr>Bing Speech 対 Custom Speech Service</vt:lpstr>
      <vt:lpstr>さあ、あなたもやってみましょう</vt:lpstr>
      <vt:lpstr>PowerPoint プレゼンテーション</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SunFlare User</cp:lastModifiedBy>
  <cp:revision>224</cp:revision>
  <dcterms:created xsi:type="dcterms:W3CDTF">2015-06-04T21:40:17Z</dcterms:created>
  <dcterms:modified xsi:type="dcterms:W3CDTF">2017-06-22T04:52:07Z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