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7"/>
  </p:sldMasterIdLst>
  <p:notesMasterIdLst>
    <p:notesMasterId r:id="rId48"/>
  </p:notesMasterIdLst>
  <p:handoutMasterIdLst>
    <p:handoutMasterId r:id="rId49"/>
  </p:handoutMasterIdLst>
  <p:sldIdLst>
    <p:sldId id="283" r:id="rId38"/>
    <p:sldId id="290" r:id="rId39"/>
    <p:sldId id="291" r:id="rId40"/>
    <p:sldId id="297" r:id="rId41"/>
    <p:sldId id="293" r:id="rId42"/>
    <p:sldId id="292" r:id="rId43"/>
    <p:sldId id="294" r:id="rId44"/>
    <p:sldId id="298" r:id="rId45"/>
    <p:sldId id="299" r:id="rId46"/>
    <p:sldId id="257" r:id="rId47"/>
  </p:sldIdLst>
  <p:sldSz cx="12436475" cy="6994525"/>
  <p:notesSz cx="6858000" cy="9144000"/>
  <p:custDataLst>
    <p:tags r:id="rId50"/>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ボットの登録と展開" id="{73C69594-0ADE-4BE2-8ADD-1BD08A5CD6F4}">
          <p14:sldIdLst>
            <p14:sldId id="283"/>
            <p14:sldId id="290"/>
            <p14:sldId id="291"/>
            <p14:sldId id="297"/>
            <p14:sldId id="293"/>
            <p14:sldId id="292"/>
            <p14:sldId id="294"/>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76" d="100"/>
          <a:sy n="76" d="100"/>
        </p:scale>
        <p:origin x="138" y="63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150" d="100"/>
          <a:sy n="150" d="100"/>
        </p:scale>
        <p:origin x="468" y="-38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2.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1.xml"/><Relationship Id="rId46"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4.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Master" Target="slideMasters/slideMaster1.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handoutMaster" Target="handoutMasters/handoutMaster1.xml"/><Relationship Id="rId57" Type="http://schemas.microsoft.com/office/2016/11/relationships/changesInfo" Target="changesInfos/changesInfo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7.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6.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urlburt" userId="84df7bca-707e-4218-bb62-e954eb38be97" providerId="ADAL" clId="{E530D219-DBC4-4FBB-91BF-3B0FB7DE4C68}"/>
    <pc:docChg chg="delSld delSection modSection">
      <pc:chgData name="Brandon Hurlburt" userId="84df7bca-707e-4218-bb62-e954eb38be97" providerId="ADAL" clId="{E530D219-DBC4-4FBB-91BF-3B0FB7DE4C68}" dt="2017-06-06T16:32:16.240" v="22" actId="18676"/>
      <pc:docMkLst>
        <pc:docMk/>
      </pc:docMkLst>
      <pc:sldChg chg="del">
        <pc:chgData name="Brandon Hurlburt" userId="84df7bca-707e-4218-bb62-e954eb38be97" providerId="ADAL" clId="{E530D219-DBC4-4FBB-91BF-3B0FB7DE4C68}" dt="2017-06-06T16:32:16.240" v="21" actId="2696"/>
        <pc:sldMkLst>
          <pc:docMk/>
          <pc:sldMk cId="389040743" sldId="256"/>
        </pc:sldMkLst>
      </pc:sldChg>
      <pc:sldChg chg="del">
        <pc:chgData name="Brandon Hurlburt" userId="84df7bca-707e-4218-bb62-e954eb38be97" providerId="ADAL" clId="{E530D219-DBC4-4FBB-91BF-3B0FB7DE4C68}" dt="2017-06-06T16:32:13.475" v="15" actId="2696"/>
        <pc:sldMkLst>
          <pc:docMk/>
          <pc:sldMk cId="1152645729" sldId="259"/>
        </pc:sldMkLst>
      </pc:sldChg>
      <pc:sldChg chg="del">
        <pc:chgData name="Brandon Hurlburt" userId="84df7bca-707e-4218-bb62-e954eb38be97" providerId="ADAL" clId="{E530D219-DBC4-4FBB-91BF-3B0FB7DE4C68}" dt="2017-06-06T16:32:09.559" v="1" actId="2696"/>
        <pc:sldMkLst>
          <pc:docMk/>
          <pc:sldMk cId="1862875640" sldId="260"/>
        </pc:sldMkLst>
      </pc:sldChg>
      <pc:sldChg chg="del">
        <pc:chgData name="Brandon Hurlburt" userId="84df7bca-707e-4218-bb62-e954eb38be97" providerId="ADAL" clId="{E530D219-DBC4-4FBB-91BF-3B0FB7DE4C68}" dt="2017-06-06T16:32:09.445" v="0" actId="2696"/>
        <pc:sldMkLst>
          <pc:docMk/>
          <pc:sldMk cId="1597141723" sldId="261"/>
        </pc:sldMkLst>
      </pc:sldChg>
      <pc:sldChg chg="del">
        <pc:chgData name="Brandon Hurlburt" userId="84df7bca-707e-4218-bb62-e954eb38be97" providerId="ADAL" clId="{E530D219-DBC4-4FBB-91BF-3B0FB7DE4C68}" dt="2017-06-06T16:32:09.762" v="3" actId="2696"/>
        <pc:sldMkLst>
          <pc:docMk/>
          <pc:sldMk cId="956134158" sldId="264"/>
        </pc:sldMkLst>
      </pc:sldChg>
      <pc:sldChg chg="del">
        <pc:chgData name="Brandon Hurlburt" userId="84df7bca-707e-4218-bb62-e954eb38be97" providerId="ADAL" clId="{E530D219-DBC4-4FBB-91BF-3B0FB7DE4C68}" dt="2017-06-06T16:32:10.056" v="6" actId="2696"/>
        <pc:sldMkLst>
          <pc:docMk/>
          <pc:sldMk cId="707184680" sldId="265"/>
        </pc:sldMkLst>
      </pc:sldChg>
      <pc:sldChg chg="del">
        <pc:chgData name="Brandon Hurlburt" userId="84df7bca-707e-4218-bb62-e954eb38be97" providerId="ADAL" clId="{E530D219-DBC4-4FBB-91BF-3B0FB7DE4C68}" dt="2017-06-06T16:32:13.387" v="14" actId="2696"/>
        <pc:sldMkLst>
          <pc:docMk/>
          <pc:sldMk cId="1107484169" sldId="267"/>
        </pc:sldMkLst>
      </pc:sldChg>
      <pc:sldChg chg="del">
        <pc:chgData name="Brandon Hurlburt" userId="84df7bca-707e-4218-bb62-e954eb38be97" providerId="ADAL" clId="{E530D219-DBC4-4FBB-91BF-3B0FB7DE4C68}" dt="2017-06-06T16:32:09.925" v="4" actId="2696"/>
        <pc:sldMkLst>
          <pc:docMk/>
          <pc:sldMk cId="401473495" sldId="268"/>
        </pc:sldMkLst>
      </pc:sldChg>
      <pc:sldChg chg="del">
        <pc:chgData name="Brandon Hurlburt" userId="84df7bca-707e-4218-bb62-e954eb38be97" providerId="ADAL" clId="{E530D219-DBC4-4FBB-91BF-3B0FB7DE4C68}" dt="2017-06-06T16:32:10.115" v="7" actId="2696"/>
        <pc:sldMkLst>
          <pc:docMk/>
          <pc:sldMk cId="776532036" sldId="269"/>
        </pc:sldMkLst>
      </pc:sldChg>
      <pc:sldChg chg="del">
        <pc:chgData name="Brandon Hurlburt" userId="84df7bca-707e-4218-bb62-e954eb38be97" providerId="ADAL" clId="{E530D219-DBC4-4FBB-91BF-3B0FB7DE4C68}" dt="2017-06-06T16:32:09.673" v="2" actId="2696"/>
        <pc:sldMkLst>
          <pc:docMk/>
          <pc:sldMk cId="511702305" sldId="271"/>
        </pc:sldMkLst>
      </pc:sldChg>
      <pc:sldChg chg="del">
        <pc:chgData name="Brandon Hurlburt" userId="84df7bca-707e-4218-bb62-e954eb38be97" providerId="ADAL" clId="{E530D219-DBC4-4FBB-91BF-3B0FB7DE4C68}" dt="2017-06-06T16:32:13.051" v="11" actId="2696"/>
        <pc:sldMkLst>
          <pc:docMk/>
          <pc:sldMk cId="78012497" sldId="272"/>
        </pc:sldMkLst>
      </pc:sldChg>
      <pc:sldChg chg="del">
        <pc:chgData name="Brandon Hurlburt" userId="84df7bca-707e-4218-bb62-e954eb38be97" providerId="ADAL" clId="{E530D219-DBC4-4FBB-91BF-3B0FB7DE4C68}" dt="2017-06-06T16:32:13.124" v="12" actId="2696"/>
        <pc:sldMkLst>
          <pc:docMk/>
          <pc:sldMk cId="419914800" sldId="273"/>
        </pc:sldMkLst>
      </pc:sldChg>
      <pc:sldChg chg="del">
        <pc:chgData name="Brandon Hurlburt" userId="84df7bca-707e-4218-bb62-e954eb38be97" providerId="ADAL" clId="{E530D219-DBC4-4FBB-91BF-3B0FB7DE4C68}" dt="2017-06-06T16:32:13.245" v="13" actId="2696"/>
        <pc:sldMkLst>
          <pc:docMk/>
          <pc:sldMk cId="1820965014" sldId="274"/>
        </pc:sldMkLst>
      </pc:sldChg>
      <pc:sldChg chg="del">
        <pc:chgData name="Brandon Hurlburt" userId="84df7bca-707e-4218-bb62-e954eb38be97" providerId="ADAL" clId="{E530D219-DBC4-4FBB-91BF-3B0FB7DE4C68}" dt="2017-06-06T16:32:09.992" v="5" actId="2696"/>
        <pc:sldMkLst>
          <pc:docMk/>
          <pc:sldMk cId="1942481690" sldId="275"/>
        </pc:sldMkLst>
      </pc:sldChg>
      <pc:sldChg chg="del">
        <pc:chgData name="Brandon Hurlburt" userId="84df7bca-707e-4218-bb62-e954eb38be97" providerId="ADAL" clId="{E530D219-DBC4-4FBB-91BF-3B0FB7DE4C68}" dt="2017-06-06T16:32:16.170" v="20" actId="2696"/>
        <pc:sldMkLst>
          <pc:docMk/>
          <pc:sldMk cId="610515434" sldId="277"/>
        </pc:sldMkLst>
      </pc:sldChg>
      <pc:sldChg chg="del">
        <pc:chgData name="Brandon Hurlburt" userId="84df7bca-707e-4218-bb62-e954eb38be97" providerId="ADAL" clId="{E530D219-DBC4-4FBB-91BF-3B0FB7DE4C68}" dt="2017-06-06T16:32:15.708" v="18" actId="2696"/>
        <pc:sldMkLst>
          <pc:docMk/>
          <pc:sldMk cId="1456855549" sldId="280"/>
        </pc:sldMkLst>
      </pc:sldChg>
      <pc:sldChg chg="del">
        <pc:chgData name="Brandon Hurlburt" userId="84df7bca-707e-4218-bb62-e954eb38be97" providerId="ADAL" clId="{E530D219-DBC4-4FBB-91BF-3B0FB7DE4C68}" dt="2017-06-06T16:32:15.987" v="19" actId="2696"/>
        <pc:sldMkLst>
          <pc:docMk/>
          <pc:sldMk cId="3508266611" sldId="285"/>
        </pc:sldMkLst>
      </pc:sldChg>
      <pc:sldChg chg="del">
        <pc:chgData name="Brandon Hurlburt" userId="84df7bca-707e-4218-bb62-e954eb38be97" providerId="ADAL" clId="{E530D219-DBC4-4FBB-91BF-3B0FB7DE4C68}" dt="2017-06-06T16:32:12.946" v="10" actId="2696"/>
        <pc:sldMkLst>
          <pc:docMk/>
          <pc:sldMk cId="2976273044" sldId="286"/>
        </pc:sldMkLst>
      </pc:sldChg>
      <pc:sldChg chg="del">
        <pc:chgData name="Brandon Hurlburt" userId="84df7bca-707e-4218-bb62-e954eb38be97" providerId="ADAL" clId="{E530D219-DBC4-4FBB-91BF-3B0FB7DE4C68}" dt="2017-06-06T16:32:10.248" v="8" actId="2696"/>
        <pc:sldMkLst>
          <pc:docMk/>
          <pc:sldMk cId="2145397405" sldId="288"/>
        </pc:sldMkLst>
      </pc:sldChg>
      <pc:sldChg chg="del">
        <pc:chgData name="Brandon Hurlburt" userId="84df7bca-707e-4218-bb62-e954eb38be97" providerId="ADAL" clId="{E530D219-DBC4-4FBB-91BF-3B0FB7DE4C68}" dt="2017-06-06T16:32:15.523" v="17" actId="2696"/>
        <pc:sldMkLst>
          <pc:docMk/>
          <pc:sldMk cId="2803503014"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6/22/2017 4:21 PM</a:t>
            </a:fld>
            <a:endParaRPr lang="ja-JP" dirty="0">
              <a:latin typeface="MS Mincho"/>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ja-JP" sz="400" dirty="0">
                <a:gradFill>
                  <a:gsLst>
                    <a:gs pos="0">
                      <a:schemeClr val="tx1"/>
                    </a:gs>
                    <a:gs pos="100000">
                      <a:schemeClr val="tx1"/>
                    </a:gs>
                  </a:gsLst>
                  <a:lin ang="5400000" scaled="0"/>
                </a:gradFill>
                <a:latin typeface="MS Mincho"/>
                <a:cs typeface="MS Mincho"/>
              </a:rPr>
              <a:t>© 2014 Microsoft Corpora</a:t>
            </a:r>
            <a:r>
              <a:rPr lang="es-US" altLang="ja-JP" sz="400" dirty="0">
                <a:gradFill>
                  <a:gsLst>
                    <a:gs pos="0">
                      <a:schemeClr val="tx1"/>
                    </a:gs>
                    <a:gs pos="100000">
                      <a:schemeClr val="tx1"/>
                    </a:gs>
                  </a:gsLst>
                  <a:lin ang="5400000" scaled="0"/>
                </a:gradFill>
                <a:latin typeface="MS Mincho"/>
                <a:cs typeface="MS Mincho"/>
              </a:rPr>
              <a:t>tion. All rights</a:t>
            </a:r>
            <a:r>
              <a:rPr lang="ja-JP" sz="400" dirty="0">
                <a:gradFill>
                  <a:gsLst>
                    <a:gs pos="0">
                      <a:schemeClr val="tx1"/>
                    </a:gs>
                    <a:gs pos="100000">
                      <a:schemeClr val="tx1"/>
                    </a:gs>
                  </a:gsLst>
                  <a:lin ang="5400000" scaled="0"/>
                </a:gradFill>
                <a:latin typeface="MS Mincho"/>
                <a:cs typeface="MS Mincho"/>
              </a:rPr>
              <a:t> reserved.明示、黙示または法律の規定にかかわらず、これらの情報についてマイクロソフトはいかなる責任も負わないものとします。</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ja-JP" dirty="0">
              <a:latin typeface="MS Mincho"/>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ja-JP" alt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noProof="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メイリオ" panose="020B0604030504040204" pitchFamily="50" charset="-128"/>
                <a:ea typeface="メイリオ" panose="020B0604030504040204" pitchFamily="50" charset="-128"/>
              </a:defRPr>
            </a:lvl1p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ja-JP" altLang="en-US" sz="400" dirty="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38EEC551-8CDA-4EB6-89BB-2A86C9F091C8}" type="datetime8">
              <a:rPr lang="en-US" altLang="ja-JP" smtClean="0"/>
              <a:pPr/>
              <a:t>6/22/2017 4:21 PM</a:t>
            </a:fld>
            <a:endParaRPr lang="ja-JP"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ja-JP" noProof="0"/>
              <a:t>Click to edit Master text styles</a:t>
            </a:r>
          </a:p>
          <a:p>
            <a:pPr lvl="1"/>
            <a:r>
              <a:rPr lang="en-US" altLang="ja-JP" noProof="0"/>
              <a:t>Second level</a:t>
            </a:r>
            <a:endParaRPr lang="ja-JP" altLang="en-US" noProof="0"/>
          </a:p>
          <a:p>
            <a:pPr lvl="2"/>
            <a:r>
              <a:rPr lang="en-US" altLang="ja-JP" noProof="0"/>
              <a:t>Third level</a:t>
            </a:r>
            <a:endParaRPr lang="ja-JP" altLang="en-US" noProof="0"/>
          </a:p>
          <a:p>
            <a:pPr lvl="3"/>
            <a:r>
              <a:rPr lang="en-US" altLang="ja-JP" noProof="0"/>
              <a:t>Fourth level</a:t>
            </a:r>
            <a:endParaRPr lang="ja-JP" altLang="en-US" noProof="0"/>
          </a:p>
          <a:p>
            <a:pPr lvl="4"/>
            <a:r>
              <a:rPr lang="en-US" altLang="ja-JP" noProof="0"/>
              <a:t>Fifth level</a:t>
            </a:r>
            <a:endParaRPr lang="ja-JP" altLang="en-US" noProof="0"/>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メイリオ" panose="020B0604030504040204" pitchFamily="50" charset="-128"/>
                <a:ea typeface="メイリオ" panose="020B0604030504040204" pitchFamily="50" charset="-128"/>
              </a:defRPr>
            </a:lvl1pPr>
          </a:lstStyle>
          <a:p>
            <a:fld id="{B4008EB6-D09E-4580-8CD6-DDB14511944F}" type="slidenum">
              <a:rPr lang="en-US" altLang="ja-JP" smtClean="0"/>
              <a:pPr/>
              <a:t>‹#›</a:t>
            </a:fld>
            <a:endParaRPr lang="ja-JP" alt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メイリオ" panose="020B0604030504040204" pitchFamily="50" charset="-128"/>
        <a:ea typeface="メイリオ" panose="020B0604030504040204" pitchFamily="50" charset="-128"/>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a:t>
            </a:fld>
            <a:endParaRPr lang="ja-JP" altLang="en-US"/>
          </a:p>
        </p:txBody>
      </p:sp>
    </p:spTree>
    <p:extLst>
      <p:ext uri="{BB962C8B-B14F-4D97-AF65-F5344CB8AC3E}">
        <p14:creationId xmlns:p14="http://schemas.microsoft.com/office/powerpoint/2010/main" val="155705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10</a:t>
            </a:fld>
            <a:endParaRPr lang="ja-JP" altLang="en-US"/>
          </a:p>
        </p:txBody>
      </p:sp>
    </p:spTree>
    <p:extLst>
      <p:ext uri="{BB962C8B-B14F-4D97-AF65-F5344CB8AC3E}">
        <p14:creationId xmlns:p14="http://schemas.microsoft.com/office/powerpoint/2010/main" val="3248701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a:t>
            </a:fld>
            <a:endParaRPr lang="ja-JP" altLang="en-US"/>
          </a:p>
        </p:txBody>
      </p:sp>
    </p:spTree>
    <p:extLst>
      <p:ext uri="{BB962C8B-B14F-4D97-AF65-F5344CB8AC3E}">
        <p14:creationId xmlns:p14="http://schemas.microsoft.com/office/powerpoint/2010/main" val="202558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a:t>
            </a:fld>
            <a:endParaRPr lang="ja-JP" altLang="en-US"/>
          </a:p>
        </p:txBody>
      </p:sp>
    </p:spTree>
    <p:extLst>
      <p:ext uri="{BB962C8B-B14F-4D97-AF65-F5344CB8AC3E}">
        <p14:creationId xmlns:p14="http://schemas.microsoft.com/office/powerpoint/2010/main" val="3848951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a:t>
            </a:fld>
            <a:endParaRPr lang="ja-JP" altLang="en-US"/>
          </a:p>
        </p:txBody>
      </p:sp>
    </p:spTree>
    <p:extLst>
      <p:ext uri="{BB962C8B-B14F-4D97-AF65-F5344CB8AC3E}">
        <p14:creationId xmlns:p14="http://schemas.microsoft.com/office/powerpoint/2010/main" val="404478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a:t>
            </a:fld>
            <a:endParaRPr lang="ja-JP" altLang="en-US"/>
          </a:p>
        </p:txBody>
      </p:sp>
    </p:spTree>
    <p:extLst>
      <p:ext uri="{BB962C8B-B14F-4D97-AF65-F5344CB8AC3E}">
        <p14:creationId xmlns:p14="http://schemas.microsoft.com/office/powerpoint/2010/main" val="1821737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6</a:t>
            </a:fld>
            <a:endParaRPr lang="ja-JP" altLang="en-US"/>
          </a:p>
        </p:txBody>
      </p:sp>
    </p:spTree>
    <p:extLst>
      <p:ext uri="{BB962C8B-B14F-4D97-AF65-F5344CB8AC3E}">
        <p14:creationId xmlns:p14="http://schemas.microsoft.com/office/powerpoint/2010/main" val="318012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7</a:t>
            </a:fld>
            <a:endParaRPr lang="ja-JP" altLang="en-US"/>
          </a:p>
        </p:txBody>
      </p:sp>
    </p:spTree>
    <p:extLst>
      <p:ext uri="{BB962C8B-B14F-4D97-AF65-F5344CB8AC3E}">
        <p14:creationId xmlns:p14="http://schemas.microsoft.com/office/powerpoint/2010/main" val="210974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8</a:t>
            </a:fld>
            <a:endParaRPr lang="ja-JP" altLang="en-US"/>
          </a:p>
        </p:txBody>
      </p:sp>
    </p:spTree>
    <p:extLst>
      <p:ext uri="{BB962C8B-B14F-4D97-AF65-F5344CB8AC3E}">
        <p14:creationId xmlns:p14="http://schemas.microsoft.com/office/powerpoint/2010/main" val="197272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dirty="0">
                <a:gradFill>
                  <a:gsLst>
                    <a:gs pos="0">
                      <a:prstClr val="black"/>
                    </a:gs>
                    <a:gs pos="100000">
                      <a:prstClr val="black"/>
                    </a:gs>
                  </a:gsLst>
                  <a:lin ang="5400000" scaled="0"/>
                </a:gradFill>
                <a:cs typeface="MS Mincho"/>
              </a:rPr>
              <a:t>© 2014 Microsoft Corpora</a:t>
            </a:r>
            <a:r>
              <a:rPr lang="es-US" altLang="ja-JP" sz="400" dirty="0">
                <a:gradFill>
                  <a:gsLst>
                    <a:gs pos="0">
                      <a:prstClr val="black"/>
                    </a:gs>
                    <a:gs pos="100000">
                      <a:prstClr val="black"/>
                    </a:gs>
                  </a:gsLst>
                  <a:lin ang="5400000" scaled="0"/>
                </a:gradFill>
                <a:cs typeface="MS Mincho"/>
              </a:rPr>
              <a:t>tion. All rights</a:t>
            </a:r>
            <a:r>
              <a:rPr lang="ja-JP" altLang="en-US" sz="400" dirty="0">
                <a:gradFill>
                  <a:gsLst>
                    <a:gs pos="0">
                      <a:prstClr val="black"/>
                    </a:gs>
                    <a:gs pos="100000">
                      <a:prstClr val="black"/>
                    </a:gs>
                  </a:gsLst>
                  <a:lin ang="5400000" scaled="0"/>
                </a:gradFill>
                <a:cs typeface="MS Mincho"/>
              </a:rPr>
              <a:t> </a:t>
            </a:r>
            <a:r>
              <a:rPr lang="en-US" altLang="ja-JP" sz="400" dirty="0">
                <a:gradFill>
                  <a:gsLst>
                    <a:gs pos="0">
                      <a:prstClr val="black"/>
                    </a:gs>
                    <a:gs pos="100000">
                      <a:prstClr val="black"/>
                    </a:gs>
                  </a:gsLst>
                  <a:lin ang="5400000" scaled="0"/>
                </a:gradFill>
                <a:cs typeface="MS Mincho"/>
              </a:rPr>
              <a:t>reserved</a:t>
            </a:r>
            <a:r>
              <a:rPr lang="en-US" altLang="ja-JP" sz="400" dirty="0" smtClean="0">
                <a:gradFill>
                  <a:gsLst>
                    <a:gs pos="0">
                      <a:prstClr val="black"/>
                    </a:gs>
                    <a:gs pos="100000">
                      <a:prstClr val="black"/>
                    </a:gs>
                  </a:gsLst>
                  <a:lin ang="5400000" scaled="0"/>
                </a:gradFill>
                <a:cs typeface="MS Mincho"/>
              </a:rPr>
              <a:t>. </a:t>
            </a:r>
            <a:r>
              <a:rPr lang="ja-JP" altLang="en-US" sz="400" dirty="0" smtClean="0">
                <a:gradFill>
                  <a:gsLst>
                    <a:gs pos="0">
                      <a:prstClr val="black"/>
                    </a:gs>
                    <a:gs pos="100000">
                      <a:prstClr val="black"/>
                    </a:gs>
                  </a:gsLst>
                  <a:lin ang="5400000" scaled="0"/>
                </a:gradFill>
                <a:cs typeface="MS Mincho"/>
              </a:rPr>
              <a:t>明示</a:t>
            </a:r>
            <a:r>
              <a:rPr lang="ja-JP" altLang="en-US"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4:21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9</a:t>
            </a:fld>
            <a:endParaRPr lang="ja-JP" altLang="en-US"/>
          </a:p>
        </p:txBody>
      </p:sp>
    </p:spTree>
    <p:extLst>
      <p:ext uri="{BB962C8B-B14F-4D97-AF65-F5344CB8AC3E}">
        <p14:creationId xmlns:p14="http://schemas.microsoft.com/office/powerpoint/2010/main" val="261733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2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4.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2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2.png"/><Relationship Id="rId2" Type="http://schemas.openxmlformats.org/officeDocument/2006/relationships/customXml" Target="../../customXml/item6.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6.xml"/><Relationship Id="rId4" Type="http://schemas.openxmlformats.org/officeDocument/2006/relationships/customXml" Target="../../customXml/item3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1.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2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noAutofit/>
          </a:bodyPr>
          <a:lstStyle/>
          <a:p>
            <a:pPr>
              <a:lnSpc>
                <a:spcPct val="90000"/>
              </a:lnSpc>
              <a:spcAft>
                <a:spcPts val="600"/>
              </a:spcAft>
            </a:pPr>
            <a:r>
              <a:rPr lang="en-US" altLang="ja-JP" sz="2800" dirty="0">
                <a:solidFill>
                  <a:srgbClr val="737373"/>
                </a:solidFill>
                <a:latin typeface="メイリオ"/>
                <a:ea typeface="メイリオ"/>
                <a:cs typeface="MS Mincho"/>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noAutofit/>
          </a:bodyPr>
          <a:lstStyle>
            <a:lvl1pPr>
              <a:spcBef>
                <a:spcPts val="600"/>
              </a:spcBef>
              <a:defRPr sz="2000">
                <a:latin typeface="メイリオ"/>
                <a:ea typeface="メイリオ"/>
              </a:defRPr>
            </a:lvl1pPr>
            <a:lvl2pPr>
              <a:spcBef>
                <a:spcPts val="600"/>
              </a:spcBef>
              <a:defRPr sz="2000">
                <a:latin typeface="メイリオ"/>
                <a:ea typeface="メイリオ"/>
              </a:defRPr>
            </a:lvl2pPr>
            <a:lvl3pPr>
              <a:spcBef>
                <a:spcPts val="600"/>
              </a:spcBef>
              <a:defRPr sz="2000">
                <a:latin typeface="メイリオ"/>
                <a:ea typeface="メイリオ"/>
              </a:defRPr>
            </a:lvl3pPr>
            <a:lvl4pPr>
              <a:spcBef>
                <a:spcPts val="600"/>
              </a:spcBef>
              <a:defRPr sz="2000">
                <a:latin typeface="メイリオ"/>
                <a:ea typeface="メイリオ"/>
              </a:defRPr>
            </a:lvl4pPr>
            <a:lvl5pPr>
              <a:spcBef>
                <a:spcPts val="600"/>
              </a:spcBef>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6" name="Title 5"/>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noAutofit/>
          </a:bodyPr>
          <a:lstStyle>
            <a:lvl1pP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noAutofit/>
          </a:bodyPr>
          <a:lstStyle>
            <a:lvl1pPr algn="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noAutofit/>
          </a:bodyPr>
          <a:lstStyle>
            <a:lvl1pPr>
              <a:defRPr sz="7200" spc="-80" baseline="0">
                <a:gradFill>
                  <a:gsLst>
                    <a:gs pos="100000">
                      <a:schemeClr val="tx1"/>
                    </a:gs>
                    <a:gs pos="0">
                      <a:schemeClr val="tx1"/>
                    </a:gs>
                  </a:gsLst>
                  <a:lin ang="5400000" scaled="0"/>
                </a:gradFill>
                <a:latin typeface="メイリオ"/>
                <a:ea typeface="メイリオ"/>
              </a:defRPr>
            </a:lvl1pPr>
          </a:lstStyle>
          <a:p>
            <a:r>
              <a:rPr lang="en-US" altLang="ja-JP"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sz="7200" spc="-100" baseline="0">
                <a:solidFill>
                  <a:schemeClr val="bg1"/>
                </a:solidFill>
                <a:latin typeface="メイリオ"/>
                <a:ea typeface="メイリオ"/>
              </a:defRPr>
            </a:lvl1pPr>
          </a:lstStyle>
          <a:p>
            <a:r>
              <a:rPr lang="en-US" altLang="ja-JP"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noAutofit/>
          </a:bodyPr>
          <a:lstStyle>
            <a:lvl1pPr marL="0" indent="0">
              <a:spcBef>
                <a:spcPts val="0"/>
              </a:spcBef>
              <a:buNone/>
              <a:defRPr sz="3600" spc="0" baseline="0">
                <a:solidFill>
                  <a:schemeClr val="bg1"/>
                </a:solidFill>
                <a:latin typeface="メイリオ"/>
                <a:ea typeface="メイリオ"/>
              </a:defRPr>
            </a:lvl1pPr>
          </a:lstStyle>
          <a:p>
            <a:pPr lvl="0"/>
            <a:r>
              <a:rPr lang="en-US" altLang="ja-JP"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lang="en-US" sz="7200" b="0" kern="1200" cap="none" spc="-100" baseline="0" dirty="0">
                <a:ln w="3175">
                  <a:noFill/>
                </a:ln>
                <a:solidFill>
                  <a:schemeClr val="bg1"/>
                </a:solidFill>
                <a:effectLst/>
                <a:latin typeface="メイリオ"/>
                <a:ea typeface="メイリオ"/>
                <a:cs typeface="Segoe UI" pitchFamily="34" charset="0"/>
              </a:defRPr>
            </a:lvl1pPr>
          </a:lstStyle>
          <a:p>
            <a:r>
              <a:rPr lang="en-US" altLang="ja-JP"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atin typeface="メイリオ"/>
                <a:ea typeface="メイリオ"/>
              </a:defRPr>
            </a:lvl1pPr>
          </a:lstStyle>
          <a:p>
            <a:r>
              <a:rPr lang="en-US" altLang="ja-JP" dirty="0"/>
              <a:t>Slide for developer code</a:t>
            </a:r>
          </a:p>
        </p:txBody>
      </p:sp>
      <p:sp>
        <p:nvSpPr>
          <p:cNvPr id="5" name="Text Placeholder 4"/>
          <p:cNvSpPr>
            <a:spLocks noGrp="1"/>
          </p:cNvSpPr>
          <p:nvPr>
            <p:ph type="body" sz="quarter" idx="10"/>
          </p:nvPr>
        </p:nvSpPr>
        <p:spPr>
          <a:xfrm>
            <a:off x="365760" y="1371600"/>
            <a:ext cx="11704320" cy="2043636"/>
          </a:xfrm>
        </p:spPr>
        <p:txBody>
          <a:bodyPr>
            <a:noAutofit/>
          </a:bodyPr>
          <a:lstStyle>
            <a:lvl1pPr marL="0" indent="0">
              <a:spcBef>
                <a:spcPts val="600"/>
              </a:spcBef>
              <a:buNone/>
              <a:defRPr sz="3200">
                <a:gradFill>
                  <a:gsLst>
                    <a:gs pos="1250">
                      <a:srgbClr val="000000"/>
                    </a:gs>
                    <a:gs pos="100000">
                      <a:srgbClr val="000000"/>
                    </a:gs>
                  </a:gsLst>
                  <a:lin ang="5400000" scaled="0"/>
                </a:gradFill>
                <a:latin typeface="メイリオ"/>
                <a:ea typeface="メイリオ"/>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noAutofit/>
          </a:bodyPr>
          <a:lstStyle/>
          <a:p>
            <a:pPr defTabSz="932290" eaLnBrk="0" hangingPunct="0"/>
            <a:r>
              <a:rPr lang="en-US" altLang="ja-JP" sz="1000" baseline="0" dirty="0">
                <a:solidFill>
                  <a:schemeClr val="bg1"/>
                </a:solidFill>
                <a:latin typeface="メイリオ"/>
                <a:ea typeface="メイリオ"/>
                <a:cs typeface="MS Mincho"/>
              </a:rPr>
              <a:t>© 2016 Microsoft Corporation. All rights reserved</a:t>
            </a:r>
            <a:r>
              <a:rPr lang="en-US" altLang="ja-JP" sz="1000" baseline="0" dirty="0" smtClean="0">
                <a:solidFill>
                  <a:schemeClr val="bg1"/>
                </a:solidFill>
                <a:latin typeface="メイリオ"/>
                <a:ea typeface="メイリオ"/>
                <a:cs typeface="MS Mincho"/>
              </a:rPr>
              <a:t>. </a:t>
            </a:r>
            <a:r>
              <a:rPr lang="ja-JP" altLang="en-US" sz="1000" baseline="0" dirty="0" smtClean="0">
                <a:solidFill>
                  <a:schemeClr val="bg1"/>
                </a:solidFill>
                <a:latin typeface="メイリオ"/>
                <a:ea typeface="メイリオ"/>
                <a:cs typeface="MS Mincho"/>
              </a:rPr>
              <a:t>本ドキュメント</a:t>
            </a:r>
            <a:r>
              <a:rPr lang="ja-JP" altLang="en-US" sz="1000" baseline="0" dirty="0">
                <a:solidFill>
                  <a:schemeClr val="bg1"/>
                </a:solidFill>
                <a:latin typeface="メイリオ"/>
                <a:ea typeface="メイリオ"/>
                <a:cs typeface="MS Mincho"/>
              </a:rPr>
              <a:t>のテキストは、クリエイティブ コモンズ表示 </a:t>
            </a:r>
            <a:r>
              <a:rPr lang="en-US" altLang="ja-JP" sz="1000" baseline="0" dirty="0">
                <a:solidFill>
                  <a:schemeClr val="bg1"/>
                </a:solidFill>
                <a:latin typeface="メイリオ"/>
                <a:ea typeface="メイリオ"/>
                <a:cs typeface="MS Mincho"/>
              </a:rPr>
              <a:t>3.0 </a:t>
            </a:r>
            <a:r>
              <a:rPr lang="ja-JP" altLang="en-US" sz="1000" baseline="0" dirty="0">
                <a:solidFill>
                  <a:schemeClr val="bg1"/>
                </a:solidFill>
                <a:latin typeface="メイリオ"/>
                <a:ea typeface="メイリオ"/>
                <a:cs typeface="MS Mincho"/>
              </a:rPr>
              <a:t>ライセンスの下で利用可能です。追加の条件が適用される場合があります。</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本ドキュメントの他のコンテンツ </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商標、ロゴ、画像などを含む。ただし、これらに限定されない</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はいずれも、クリエイティブ コモンズ ライセンス付与の範囲には含まれません。</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本ドキュメントは、いかなるマイクロソフト製品のいかなる知的財産に対する、いかなる法的権利も提供しません。本ドキュメントは、お客様内部での参考用にコピーおよび使用することが</a:t>
            </a:r>
            <a:r>
              <a:rPr lang="ja-JP" altLang="en-US" sz="1000" baseline="0" dirty="0" smtClean="0">
                <a:solidFill>
                  <a:schemeClr val="bg1"/>
                </a:solidFill>
                <a:latin typeface="メイリオ"/>
                <a:ea typeface="メイリオ"/>
                <a:cs typeface="MS Mincho"/>
              </a:rPr>
              <a:t>できます。 </a:t>
            </a:r>
            <a:endParaRPr lang="ja-JP" altLang="en-US" sz="1000" baseline="0" dirty="0">
              <a:solidFill>
                <a:schemeClr val="bg1"/>
              </a:solidFill>
              <a:latin typeface="メイリオ"/>
              <a:ea typeface="メイリオ"/>
              <a:cs typeface="MS Mincho"/>
            </a:endParaRPr>
          </a:p>
          <a:p>
            <a:pPr defTabSz="932290" eaLnBrk="0" hangingPunct="0"/>
            <a:r>
              <a:rPr lang="ja-JP" altLang="en-US" sz="1000" baseline="0" dirty="0">
                <a:solidFill>
                  <a:schemeClr val="bg1"/>
                </a:solidFill>
                <a:latin typeface="メイリオ"/>
                <a:ea typeface="メイリオ"/>
                <a:cs typeface="MS Mincho"/>
              </a:rPr>
              <a:t>本ドキュメントは、</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現状有姿のまま</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提供されます。本ドキュメントに記載されている情報や見解 </a:t>
            </a:r>
            <a:r>
              <a:rPr lang="en-US" altLang="ja-JP" sz="1000" baseline="0" dirty="0">
                <a:solidFill>
                  <a:schemeClr val="bg1"/>
                </a:solidFill>
                <a:latin typeface="メイリオ"/>
                <a:ea typeface="メイリオ"/>
                <a:cs typeface="MS Mincho"/>
              </a:rPr>
              <a:t>(URL </a:t>
            </a:r>
            <a:r>
              <a:rPr lang="ja-JP" altLang="en-US" sz="1000" baseline="0" dirty="0">
                <a:solidFill>
                  <a:schemeClr val="bg1"/>
                </a:solidFill>
                <a:latin typeface="メイリオ"/>
                <a:ea typeface="メイリオ"/>
                <a:cs typeface="MS Mincho"/>
              </a:rPr>
              <a:t>等のインターネット </a:t>
            </a:r>
            <a:r>
              <a:rPr lang="en-US" altLang="ja-JP" sz="1000" baseline="0" dirty="0">
                <a:solidFill>
                  <a:schemeClr val="bg1"/>
                </a:solidFill>
                <a:latin typeface="メイリオ"/>
                <a:ea typeface="メイリオ"/>
                <a:cs typeface="MS Mincho"/>
              </a:rPr>
              <a:t>Web </a:t>
            </a:r>
            <a:r>
              <a:rPr lang="ja-JP" altLang="en-US" sz="1000" baseline="0" dirty="0">
                <a:solidFill>
                  <a:schemeClr val="bg1"/>
                </a:solidFill>
                <a:latin typeface="メイリオ"/>
                <a:ea typeface="メイリオ"/>
                <a:cs typeface="MS Mincho"/>
              </a:rPr>
              <a:t>サイトに関する情報を含む</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将来予告なしに変更されることがあります。使用に伴うリスクは、お客様が負うものとします。一部の例はあくまでも参考用であり、架空のものです。実在する名称とは一切関係ありません。</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マイクロソフトは、このドキュメントに記載されている情報に関して、明示または黙示を問わず、一切の保証を</a:t>
            </a:r>
            <a:r>
              <a:rPr lang="ja-JP" altLang="en-US" sz="1000" baseline="0" dirty="0" smtClean="0">
                <a:solidFill>
                  <a:schemeClr val="bg1"/>
                </a:solidFill>
                <a:latin typeface="メイリオ"/>
                <a:ea typeface="メイリオ"/>
                <a:cs typeface="MS Mincho"/>
              </a:rPr>
              <a:t>いたしません。</a:t>
            </a:r>
            <a:endParaRPr lang="ja-JP" altLang="en-US" sz="1000" baseline="0" dirty="0">
              <a:solidFill>
                <a:schemeClr val="bg1"/>
              </a:solidFill>
              <a:latin typeface="メイリオ"/>
              <a:ea typeface="メイリオ"/>
              <a:cs typeface="MS Mincho"/>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no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5pPr>
          </a:lstStyle>
          <a:p>
            <a:pPr lvl="0"/>
            <a:r>
              <a:rPr lang="en-US" altLang="ja-JP" dirty="0"/>
              <a:t>Use this Layout for Speaker Notes slides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メイリオ"/>
                <a:ea typeface="メイリオ"/>
                <a:cs typeface="Segoe UI" pitchFamily="34" charset="0"/>
              </a:defRPr>
            </a:lvl1pPr>
          </a:lstStyle>
          <a:p>
            <a:pPr lvl="0"/>
            <a:r>
              <a:rPr lang="en-US" altLang="ja-JP" dirty="0"/>
              <a:t>Next:</a:t>
            </a:r>
          </a:p>
        </p:txBody>
      </p:sp>
      <p:sp>
        <p:nvSpPr>
          <p:cNvPr id="3" name="Title 2"/>
          <p:cNvSpPr>
            <a:spLocks noGrp="1"/>
          </p:cNvSpPr>
          <p:nvPr>
            <p:ph type="title"/>
          </p:nvPr>
        </p:nvSpPr>
        <p:spPr bwMode="white"/>
        <p:txBody>
          <a:bodyPr>
            <a:noAutofit/>
          </a:bodyPr>
          <a:lstStyle>
            <a:lvl1pPr>
              <a:defRPr>
                <a:gradFill>
                  <a:gsLst>
                    <a:gs pos="1250">
                      <a:schemeClr val="tx1"/>
                    </a:gs>
                    <a:gs pos="100000">
                      <a:schemeClr val="tx1"/>
                    </a:gs>
                  </a:gsLst>
                  <a:lin ang="5400000" scaled="0"/>
                </a:gradFill>
                <a:latin typeface="メイリオ"/>
                <a:ea typeface="メイリオ"/>
                <a:cs typeface="Segoe UI" pitchFamily="34" charset="0"/>
              </a:defRPr>
            </a:lvl1pPr>
          </a:lstStyle>
          <a:p>
            <a:r>
              <a:rPr lang="en-US" altLang="ja-JP"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noAutofit/>
          </a:bodyPr>
          <a:lstStyle/>
          <a:p>
            <a:pPr>
              <a:lnSpc>
                <a:spcPct val="90000"/>
              </a:lnSpc>
              <a:spcAft>
                <a:spcPts val="600"/>
              </a:spcAft>
            </a:pPr>
            <a:r>
              <a:rPr lang="en-US" altLang="ja-JP" sz="2800" dirty="0">
                <a:solidFill>
                  <a:srgbClr val="737373"/>
                </a:solidFill>
                <a:latin typeface="メイリオ"/>
                <a:ea typeface="メイリオ"/>
                <a:cs typeface="MS Mincho"/>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chemeClr val="bg1"/>
                </a:solidFill>
                <a:latin typeface="メイリオ"/>
                <a:ea typeface="メイリオ"/>
              </a:defRPr>
            </a:lvl1pPr>
          </a:lstStyle>
          <a:p>
            <a:r>
              <a:rPr lang="en-US" altLang="ja-JP"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noAutofit/>
          </a:bodyPr>
          <a:lstStyle/>
          <a:p>
            <a:pPr>
              <a:lnSpc>
                <a:spcPct val="90000"/>
              </a:lnSpc>
              <a:spcAft>
                <a:spcPts val="600"/>
              </a:spcAft>
            </a:pPr>
            <a:r>
              <a:rPr lang="en-US" altLang="ja-JP" sz="2800" dirty="0">
                <a:solidFill>
                  <a:schemeClr val="bg1"/>
                </a:solidFill>
                <a:latin typeface="メイリオ"/>
                <a:ea typeface="メイリオ"/>
                <a:cs typeface="MS Mincho"/>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chemeClr val="bg1"/>
                </a:solidFill>
                <a:latin typeface="メイリオ"/>
                <a:ea typeface="メイリオ"/>
              </a:defRPr>
            </a:lvl1pPr>
          </a:lstStyle>
          <a:p>
            <a:r>
              <a:rPr lang="en-US" altLang="ja-JP"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72C6"/>
                </a:solidFill>
                <a:latin typeface="メイリオ"/>
                <a:ea typeface="メイリオ"/>
              </a:defRPr>
            </a:lvl1pPr>
          </a:lstStyle>
          <a:p>
            <a:r>
              <a:rPr lang="en-US" altLang="ja-JP" dirty="0"/>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baseline="0">
                <a:solidFill>
                  <a:srgbClr val="0078D7"/>
                </a:solidFill>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0" indent="0">
              <a:spcBef>
                <a:spcPts val="600"/>
              </a:spcBef>
              <a:buFontTx/>
              <a:buNone/>
              <a:defRPr sz="2000">
                <a:latin typeface="メイリオ"/>
                <a:ea typeface="メイリオ"/>
              </a:defRPr>
            </a:lvl2pPr>
            <a:lvl3pPr marL="228600" indent="0">
              <a:spcBef>
                <a:spcPts val="600"/>
              </a:spcBef>
              <a:buNone/>
              <a:defRPr>
                <a:latin typeface="メイリオ"/>
                <a:ea typeface="メイリオ"/>
              </a:defRPr>
            </a:lvl3pPr>
            <a:lvl4pPr marL="457200" indent="0">
              <a:spcBef>
                <a:spcPts val="600"/>
              </a:spcBef>
              <a:buNone/>
              <a:defRPr>
                <a:latin typeface="メイリオ"/>
                <a:ea typeface="メイリオ"/>
              </a:defRPr>
            </a:lvl4pPr>
            <a:lvl5pPr marL="685800" indent="0">
              <a:spcBef>
                <a:spcPts val="600"/>
              </a:spcBef>
              <a:buNone/>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228600" indent="-228600">
              <a:spcBef>
                <a:spcPts val="600"/>
              </a:spcBef>
              <a:buFont typeface="Arial" charset="0"/>
              <a:buChar char="•"/>
              <a:defRPr sz="2000">
                <a:latin typeface="メイリオ"/>
                <a:ea typeface="メイリオ"/>
              </a:defRPr>
            </a:lvl2pPr>
            <a:lvl3pPr marL="457200" indent="-228600">
              <a:spcBef>
                <a:spcPts val="600"/>
              </a:spcBef>
              <a:buFont typeface="Arial" charset="0"/>
              <a:buChar char="•"/>
              <a:defRPr>
                <a:latin typeface="メイリオ"/>
                <a:ea typeface="メイリオ"/>
              </a:defRPr>
            </a:lvl3pPr>
            <a:lvl4pPr marL="685800" indent="-228600">
              <a:spcBef>
                <a:spcPts val="600"/>
              </a:spcBef>
              <a:buFont typeface="Arial" charset="0"/>
              <a:buChar char="•"/>
              <a:defRPr>
                <a:latin typeface="メイリオ"/>
                <a:ea typeface="メイリオ"/>
              </a:defRPr>
            </a:lvl4pPr>
            <a:lvl5pPr marL="914400" indent="-228600">
              <a:spcBef>
                <a:spcPts val="600"/>
              </a:spcBef>
              <a:buFont typeface="Arial" charset="0"/>
              <a:buChar cha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2.xml"/><Relationship Id="rId21" Type="http://schemas.openxmlformats.org/officeDocument/2006/relationships/slideLayout" Target="../slideLayouts/slideLayout21.xml"/><Relationship Id="rId34" Type="http://schemas.openxmlformats.org/officeDocument/2006/relationships/tags" Target="../tags/tag7.xml"/><Relationship Id="rId42" Type="http://schemas.openxmlformats.org/officeDocument/2006/relationships/tags" Target="../tags/tag15.xml"/><Relationship Id="rId47" Type="http://schemas.openxmlformats.org/officeDocument/2006/relationships/tags" Target="../tags/tag20.xml"/><Relationship Id="rId50" Type="http://schemas.openxmlformats.org/officeDocument/2006/relationships/tags" Target="../tags/tag23.xml"/><Relationship Id="rId55" Type="http://schemas.openxmlformats.org/officeDocument/2006/relationships/tags" Target="../tags/tag28.xml"/><Relationship Id="rId63" Type="http://schemas.openxmlformats.org/officeDocument/2006/relationships/tags" Target="../tags/tag3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5.xml"/><Relationship Id="rId37" Type="http://schemas.openxmlformats.org/officeDocument/2006/relationships/tags" Target="../tags/tag10.xml"/><Relationship Id="rId40" Type="http://schemas.openxmlformats.org/officeDocument/2006/relationships/tags" Target="../tags/tag13.xml"/><Relationship Id="rId45" Type="http://schemas.openxmlformats.org/officeDocument/2006/relationships/tags" Target="../tags/tag18.xml"/><Relationship Id="rId53" Type="http://schemas.openxmlformats.org/officeDocument/2006/relationships/tags" Target="../tags/tag26.xml"/><Relationship Id="rId58" Type="http://schemas.openxmlformats.org/officeDocument/2006/relationships/tags" Target="../tags/tag31.xml"/><Relationship Id="rId66" Type="http://schemas.openxmlformats.org/officeDocument/2006/relationships/tags" Target="../tags/tag3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9.xml"/><Relationship Id="rId49" Type="http://schemas.openxmlformats.org/officeDocument/2006/relationships/tags" Target="../tags/tag22.xml"/><Relationship Id="rId57" Type="http://schemas.openxmlformats.org/officeDocument/2006/relationships/tags" Target="../tags/tag30.xml"/><Relationship Id="rId61" Type="http://schemas.openxmlformats.org/officeDocument/2006/relationships/tags" Target="../tags/tag3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4" Type="http://schemas.openxmlformats.org/officeDocument/2006/relationships/tags" Target="../tags/tag17.xml"/><Relationship Id="rId52" Type="http://schemas.openxmlformats.org/officeDocument/2006/relationships/tags" Target="../tags/tag25.xml"/><Relationship Id="rId60" Type="http://schemas.openxmlformats.org/officeDocument/2006/relationships/tags" Target="../tags/tag33.xml"/><Relationship Id="rId65" Type="http://schemas.openxmlformats.org/officeDocument/2006/relationships/tags" Target="../tags/tag3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3.xml"/><Relationship Id="rId35" Type="http://schemas.openxmlformats.org/officeDocument/2006/relationships/tags" Target="../tags/tag8.xml"/><Relationship Id="rId43" Type="http://schemas.openxmlformats.org/officeDocument/2006/relationships/tags" Target="../tags/tag16.xml"/><Relationship Id="rId48" Type="http://schemas.openxmlformats.org/officeDocument/2006/relationships/tags" Target="../tags/tag21.xml"/><Relationship Id="rId56" Type="http://schemas.openxmlformats.org/officeDocument/2006/relationships/tags" Target="../tags/tag29.xml"/><Relationship Id="rId64" Type="http://schemas.openxmlformats.org/officeDocument/2006/relationships/tags" Target="../tags/tag37.xml"/><Relationship Id="rId8" Type="http://schemas.openxmlformats.org/officeDocument/2006/relationships/slideLayout" Target="../slideLayouts/slideLayout8.xml"/><Relationship Id="rId51" Type="http://schemas.openxmlformats.org/officeDocument/2006/relationships/tags" Target="../tags/tag2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6.xml"/><Relationship Id="rId38" Type="http://schemas.openxmlformats.org/officeDocument/2006/relationships/tags" Target="../tags/tag11.xml"/><Relationship Id="rId46" Type="http://schemas.openxmlformats.org/officeDocument/2006/relationships/tags" Target="../tags/tag19.xml"/><Relationship Id="rId59" Type="http://schemas.openxmlformats.org/officeDocument/2006/relationships/tags" Target="../tags/tag32.xml"/><Relationship Id="rId67" Type="http://schemas.openxmlformats.org/officeDocument/2006/relationships/tags" Target="../tags/tag40.xml"/><Relationship Id="rId20" Type="http://schemas.openxmlformats.org/officeDocument/2006/relationships/slideLayout" Target="../slideLayouts/slideLayout20.xml"/><Relationship Id="rId41" Type="http://schemas.openxmlformats.org/officeDocument/2006/relationships/tags" Target="../tags/tag14.xml"/><Relationship Id="rId54" Type="http://schemas.openxmlformats.org/officeDocument/2006/relationships/tags" Target="../tags/tag27.xml"/><Relationship Id="rId62" Type="http://schemas.openxmlformats.org/officeDocument/2006/relationships/tags" Target="../tags/tag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ltLang="ja-JP"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メイリオ"/>
          <a:ea typeface="メイリオ"/>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noAutofit/>
          </a:bodyPr>
          <a:lstStyle>
            <a:lvl1pPr>
              <a:defRPr sz="6000" spc="-80" baseline="0">
                <a:solidFill>
                  <a:srgbClr val="0072C6"/>
                </a:solidFill>
              </a:defRPr>
            </a:lvl1pPr>
          </a:lstStyle>
          <a:p>
            <a:r>
              <a:rPr lang="ja-JP" altLang="en-US" dirty="0">
                <a:solidFill>
                  <a:schemeClr val="bg1"/>
                </a:solidFill>
                <a:cs typeface="MS Mincho"/>
              </a:rPr>
              <a:t>現実世界へのボットの導入</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www.projectmurphy.net/Images/he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7" y="2125661"/>
            <a:ext cx="286702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l diámetro de la Luna es de 3.476 km. El diámetro de la Tierra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637" y="1768474"/>
            <a:ext cx="3810000" cy="3810000"/>
          </a:xfrm>
          <a:prstGeom prst="rect">
            <a:avLst/>
          </a:prstGeom>
        </p:spPr>
      </p:pic>
    </p:spTree>
    <p:extLst>
      <p:ext uri="{BB962C8B-B14F-4D97-AF65-F5344CB8AC3E}">
        <p14:creationId xmlns:p14="http://schemas.microsoft.com/office/powerpoint/2010/main" val="59743323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ボットのホスティング</a:t>
            </a:r>
          </a:p>
        </p:txBody>
      </p:sp>
      <p:sp>
        <p:nvSpPr>
          <p:cNvPr id="3" name="Text Placeholder 2"/>
          <p:cNvSpPr>
            <a:spLocks noGrp="1"/>
          </p:cNvSpPr>
          <p:nvPr>
            <p:ph type="body" sz="quarter" idx="10"/>
          </p:nvPr>
        </p:nvSpPr>
        <p:spPr>
          <a:xfrm>
            <a:off x="365760" y="1371600"/>
            <a:ext cx="11704320" cy="1391150"/>
          </a:xfrm>
        </p:spPr>
        <p:txBody>
          <a:bodyPr>
            <a:noAutofit/>
          </a:bodyPr>
          <a:lstStyle/>
          <a:p>
            <a:r>
              <a:rPr lang="ja-JP" altLang="en-US" dirty="0">
                <a:cs typeface="MS Mincho"/>
              </a:rPr>
              <a:t>ボットは単なる </a:t>
            </a:r>
            <a:r>
              <a:rPr lang="en-US" altLang="ja-JP" dirty="0">
                <a:cs typeface="MS Mincho"/>
              </a:rPr>
              <a:t>Web </a:t>
            </a:r>
            <a:r>
              <a:rPr lang="ja-JP" altLang="en-US" dirty="0">
                <a:cs typeface="MS Mincho"/>
              </a:rPr>
              <a:t>アプリケーション</a:t>
            </a:r>
          </a:p>
          <a:p>
            <a:r>
              <a:rPr lang="ja-JP" altLang="en-US" dirty="0">
                <a:cs typeface="MS Mincho"/>
              </a:rPr>
              <a:t>他の </a:t>
            </a:r>
            <a:r>
              <a:rPr lang="en-US" altLang="ja-JP" dirty="0">
                <a:cs typeface="MS Mincho"/>
              </a:rPr>
              <a:t>Web </a:t>
            </a:r>
            <a:r>
              <a:rPr lang="ja-JP" altLang="en-US" dirty="0">
                <a:cs typeface="MS Mincho"/>
              </a:rPr>
              <a:t>アプリケーションと同じようにホスティング</a:t>
            </a:r>
          </a:p>
          <a:p>
            <a:pPr lvl="1"/>
            <a:r>
              <a:rPr lang="ja-JP" altLang="en-US" dirty="0">
                <a:cs typeface="MS Mincho"/>
              </a:rPr>
              <a:t>インターネット接続が必要</a:t>
            </a:r>
          </a:p>
        </p:txBody>
      </p:sp>
    </p:spTree>
    <p:extLst>
      <p:ext uri="{BB962C8B-B14F-4D97-AF65-F5344CB8AC3E}">
        <p14:creationId xmlns:p14="http://schemas.microsoft.com/office/powerpoint/2010/main" val="12913667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ボットの登録</a:t>
            </a:r>
          </a:p>
        </p:txBody>
      </p:sp>
      <p:sp>
        <p:nvSpPr>
          <p:cNvPr id="3" name="Text Placeholder 2"/>
          <p:cNvSpPr>
            <a:spLocks noGrp="1"/>
          </p:cNvSpPr>
          <p:nvPr>
            <p:ph type="body" sz="quarter" idx="10"/>
          </p:nvPr>
        </p:nvSpPr>
        <p:spPr>
          <a:xfrm>
            <a:off x="365760" y="1371600"/>
            <a:ext cx="11704320" cy="4068806"/>
          </a:xfrm>
        </p:spPr>
        <p:txBody>
          <a:bodyPr>
            <a:noAutofit/>
          </a:bodyPr>
          <a:lstStyle/>
          <a:p>
            <a:r>
              <a:rPr lang="en-US" altLang="ja-JP" dirty="0">
                <a:cs typeface="MS Mincho"/>
              </a:rPr>
              <a:t>dev.botframework.com</a:t>
            </a:r>
          </a:p>
          <a:p>
            <a:endParaRPr lang="ja-JP" altLang="en-US" dirty="0"/>
          </a:p>
          <a:p>
            <a:r>
              <a:rPr lang="ja-JP" altLang="en-US" dirty="0">
                <a:cs typeface="MS Mincho"/>
              </a:rPr>
              <a:t>名前と説明</a:t>
            </a:r>
          </a:p>
          <a:p>
            <a:r>
              <a:rPr lang="ja-JP" altLang="en-US" dirty="0">
                <a:cs typeface="MS Mincho"/>
              </a:rPr>
              <a:t>メッセージングのエンドポイント</a:t>
            </a:r>
          </a:p>
          <a:p>
            <a:pPr lvl="1"/>
            <a:r>
              <a:rPr lang="ja-JP" altLang="en-US" dirty="0">
                <a:cs typeface="MS Mincho"/>
              </a:rPr>
              <a:t>必ず末尾に </a:t>
            </a:r>
            <a:r>
              <a:rPr lang="en-US" altLang="ja-JP" dirty="0" err="1">
                <a:cs typeface="MS Mincho"/>
              </a:rPr>
              <a:t>api</a:t>
            </a:r>
            <a:r>
              <a:rPr lang="en-US" altLang="ja-JP" dirty="0">
                <a:cs typeface="MS Mincho"/>
              </a:rPr>
              <a:t>/messages </a:t>
            </a:r>
            <a:r>
              <a:rPr lang="ja-JP" altLang="en-US" dirty="0">
                <a:cs typeface="MS Mincho"/>
              </a:rPr>
              <a:t>を付けること</a:t>
            </a:r>
          </a:p>
          <a:p>
            <a:r>
              <a:rPr lang="ja-JP" altLang="en-US" dirty="0">
                <a:cs typeface="MS Mincho"/>
              </a:rPr>
              <a:t>アプリ </a:t>
            </a:r>
            <a:r>
              <a:rPr lang="en-US" altLang="ja-JP" dirty="0">
                <a:cs typeface="MS Mincho"/>
              </a:rPr>
              <a:t>ID</a:t>
            </a:r>
          </a:p>
          <a:p>
            <a:pPr lvl="1"/>
            <a:r>
              <a:rPr lang="ja-JP" altLang="en-US" dirty="0">
                <a:cs typeface="MS Mincho"/>
              </a:rPr>
              <a:t>登録プロセスの一部として生成される</a:t>
            </a:r>
          </a:p>
          <a:p>
            <a:r>
              <a:rPr lang="ja-JP" altLang="en-US" dirty="0">
                <a:cs typeface="MS Mincho"/>
              </a:rPr>
              <a:t>発行元情報</a:t>
            </a:r>
          </a:p>
          <a:p>
            <a:r>
              <a:rPr lang="ja-JP" altLang="en-US" dirty="0">
                <a:cs typeface="MS Mincho"/>
              </a:rPr>
              <a:t>使用条件およびプライバシーに関する声明</a:t>
            </a:r>
          </a:p>
        </p:txBody>
      </p:sp>
    </p:spTree>
    <p:extLst>
      <p:ext uri="{BB962C8B-B14F-4D97-AF65-F5344CB8AC3E}">
        <p14:creationId xmlns:p14="http://schemas.microsoft.com/office/powerpoint/2010/main" val="143380857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この </a:t>
            </a:r>
            <a:r>
              <a:rPr lang="en-US" altLang="ja-JP" dirty="0">
                <a:cs typeface="MS Mincho"/>
              </a:rPr>
              <a:t>ID </a:t>
            </a:r>
            <a:r>
              <a:rPr lang="ja-JP" altLang="en-US" dirty="0">
                <a:cs typeface="MS Mincho"/>
              </a:rPr>
              <a:t>について</a:t>
            </a:r>
          </a:p>
        </p:txBody>
      </p:sp>
      <p:sp>
        <p:nvSpPr>
          <p:cNvPr id="3" name="Text Placeholder 2"/>
          <p:cNvSpPr>
            <a:spLocks noGrp="1"/>
          </p:cNvSpPr>
          <p:nvPr>
            <p:ph type="body" sz="quarter" idx="10"/>
          </p:nvPr>
        </p:nvSpPr>
        <p:spPr>
          <a:xfrm>
            <a:off x="365760" y="1371600"/>
            <a:ext cx="11704320" cy="1391150"/>
          </a:xfrm>
        </p:spPr>
        <p:txBody>
          <a:bodyPr>
            <a:noAutofit/>
          </a:bodyPr>
          <a:lstStyle/>
          <a:p>
            <a:r>
              <a:rPr lang="ja-JP" altLang="en-US" dirty="0">
                <a:cs typeface="MS Mincho"/>
              </a:rPr>
              <a:t>この </a:t>
            </a:r>
            <a:r>
              <a:rPr lang="en-US" altLang="ja-JP" dirty="0">
                <a:cs typeface="MS Mincho"/>
              </a:rPr>
              <a:t>ID </a:t>
            </a:r>
            <a:r>
              <a:rPr lang="ja-JP" altLang="en-US" dirty="0">
                <a:cs typeface="MS Mincho"/>
              </a:rPr>
              <a:t>は、ボットを実際に発行する準備ができたときに必要</a:t>
            </a:r>
          </a:p>
          <a:p>
            <a:pPr lvl="1"/>
            <a:r>
              <a:rPr lang="ja-JP" altLang="en-US" dirty="0">
                <a:cs typeface="MS Mincho"/>
              </a:rPr>
              <a:t>最初の展開時には不要</a:t>
            </a:r>
          </a:p>
          <a:p>
            <a:r>
              <a:rPr lang="ja-JP" altLang="en-US" dirty="0">
                <a:cs typeface="MS Mincho"/>
              </a:rPr>
              <a:t>パスワードのように取り扱い</a:t>
            </a:r>
          </a:p>
        </p:txBody>
      </p:sp>
    </p:spTree>
    <p:extLst>
      <p:ext uri="{BB962C8B-B14F-4D97-AF65-F5344CB8AC3E}">
        <p14:creationId xmlns:p14="http://schemas.microsoft.com/office/powerpoint/2010/main" val="38101963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ja-JP" altLang="en-US" dirty="0">
                <a:cs typeface="MS Mincho"/>
              </a:rPr>
              <a:t>ボットの登録</a:t>
            </a:r>
          </a:p>
        </p:txBody>
      </p:sp>
      <p:sp>
        <p:nvSpPr>
          <p:cNvPr id="5" name="Text Placeholder 4"/>
          <p:cNvSpPr>
            <a:spLocks noGrp="1"/>
          </p:cNvSpPr>
          <p:nvPr>
            <p:ph type="body" sz="quarter" idx="12"/>
          </p:nvPr>
        </p:nvSpPr>
        <p:spPr/>
        <p:txBody>
          <a:bodyPr>
            <a:noAutofit/>
          </a:bodyPr>
          <a:lstStyle/>
          <a:p>
            <a:endParaRPr lang="ja-JP" altLang="en-US" dirty="0"/>
          </a:p>
        </p:txBody>
      </p:sp>
    </p:spTree>
    <p:extLst>
      <p:ext uri="{BB962C8B-B14F-4D97-AF65-F5344CB8AC3E}">
        <p14:creationId xmlns:p14="http://schemas.microsoft.com/office/powerpoint/2010/main" val="3257919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ja-JP" altLang="en-US" dirty="0">
                <a:cs typeface="MS Mincho"/>
              </a:rPr>
              <a:t>ボットの展開</a:t>
            </a:r>
          </a:p>
        </p:txBody>
      </p:sp>
      <p:sp>
        <p:nvSpPr>
          <p:cNvPr id="5" name="Text Placeholder 4"/>
          <p:cNvSpPr>
            <a:spLocks noGrp="1"/>
          </p:cNvSpPr>
          <p:nvPr>
            <p:ph type="body" sz="quarter" idx="12"/>
          </p:nvPr>
        </p:nvSpPr>
        <p:spPr/>
        <p:txBody>
          <a:bodyPr>
            <a:noAutofit/>
          </a:bodyPr>
          <a:lstStyle/>
          <a:p>
            <a:endParaRPr lang="ja-JP" altLang="en-US" dirty="0"/>
          </a:p>
        </p:txBody>
      </p:sp>
    </p:spTree>
    <p:extLst>
      <p:ext uri="{BB962C8B-B14F-4D97-AF65-F5344CB8AC3E}">
        <p14:creationId xmlns:p14="http://schemas.microsoft.com/office/powerpoint/2010/main" val="103136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チャネルの追加</a:t>
            </a:r>
          </a:p>
        </p:txBody>
      </p:sp>
    </p:spTree>
    <p:extLst>
      <p:ext uri="{BB962C8B-B14F-4D97-AF65-F5344CB8AC3E}">
        <p14:creationId xmlns:p14="http://schemas.microsoft.com/office/powerpoint/2010/main" val="2061571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6B4C60-40C4-452F-8922-DFE4E15E1DA7}"/>
              </a:ext>
            </a:extLst>
          </p:cNvPr>
          <p:cNvSpPr>
            <a:spLocks noGrp="1"/>
          </p:cNvSpPr>
          <p:nvPr>
            <p:ph type="title"/>
          </p:nvPr>
        </p:nvSpPr>
        <p:spPr/>
        <p:txBody>
          <a:bodyPr>
            <a:noAutofit/>
          </a:bodyPr>
          <a:lstStyle/>
          <a:p>
            <a:r>
              <a:rPr lang="ja-JP" altLang="en-US" dirty="0">
                <a:cs typeface="MS Mincho"/>
              </a:rPr>
              <a:t>さあ、あなたもやって</a:t>
            </a:r>
            <a:r>
              <a:rPr lang="ja-JP" altLang="en-US" dirty="0" smtClean="0">
                <a:cs typeface="MS Mincho"/>
              </a:rPr>
              <a:t>みましょう</a:t>
            </a:r>
            <a:endParaRPr lang="ja-JP" altLang="en-US" dirty="0">
              <a:cs typeface="MS Mincho"/>
            </a:endParaRPr>
          </a:p>
        </p:txBody>
      </p:sp>
      <p:sp>
        <p:nvSpPr>
          <p:cNvPr id="5" name="Text Placeholder 4">
            <a:extLst>
              <a:ext uri="{FF2B5EF4-FFF2-40B4-BE49-F238E27FC236}">
                <a16:creationId xmlns:a16="http://schemas.microsoft.com/office/drawing/2014/main" id="{8EB46EAC-3DCE-4ECE-8CB8-AB2228900B02}"/>
              </a:ext>
            </a:extLst>
          </p:cNvPr>
          <p:cNvSpPr>
            <a:spLocks noGrp="1"/>
          </p:cNvSpPr>
          <p:nvPr>
            <p:ph type="body" sz="quarter" idx="10"/>
          </p:nvPr>
        </p:nvSpPr>
        <p:spPr>
          <a:xfrm>
            <a:off x="365760" y="1371600"/>
            <a:ext cx="11704320" cy="572464"/>
          </a:xfrm>
        </p:spPr>
        <p:txBody>
          <a:bodyPr>
            <a:noAutofit/>
          </a:bodyPr>
          <a:lstStyle/>
          <a:p>
            <a:r>
              <a:rPr lang="ja-JP" altLang="en-US" dirty="0">
                <a:cs typeface="MS Mincho"/>
              </a:rPr>
              <a:t>現実世界へのボットの展開を</a:t>
            </a:r>
          </a:p>
        </p:txBody>
      </p:sp>
    </p:spTree>
    <p:extLst>
      <p:ext uri="{BB962C8B-B14F-4D97-AF65-F5344CB8AC3E}">
        <p14:creationId xmlns:p14="http://schemas.microsoft.com/office/powerpoint/2010/main" val="404544664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2&quot; unique_id=&quot;10253&quot;&gt;&lt;object type=&quot;3&quot; unique_id=&quot;10254&quot;&gt;&lt;property id=&quot;20148&quot; value=&quot;5&quot;/&gt;&lt;property id=&quot;20300&quot; value=&quot;スライド 1 - &amp;quot;現実世界へのボットの導入&amp;quot;&quot;/&gt;&lt;property id=&quot;20307&quot; value=&quot;283&quot;/&gt;&lt;/object&gt;&lt;object type=&quot;3&quot; unique_id=&quot;10255&quot;&gt;&lt;property id=&quot;20148&quot; value=&quot;5&quot;/&gt;&lt;property id=&quot;20300&quot; value=&quot;スライド 2&quot;/&gt;&lt;property id=&quot;20307&quot; value=&quot;290&quot;/&gt;&lt;/object&gt;&lt;object type=&quot;3&quot; unique_id=&quot;10256&quot;&gt;&lt;property id=&quot;20148&quot; value=&quot;5&quot;/&gt;&lt;property id=&quot;20300&quot; value=&quot;スライド 3 - &amp;quot;ボットのホスティング&amp;quot;&quot;/&gt;&lt;property id=&quot;20307&quot; value=&quot;291&quot;/&gt;&lt;/object&gt;&lt;object type=&quot;3&quot; unique_id=&quot;10257&quot;&gt;&lt;property id=&quot;20148&quot; value=&quot;5&quot;/&gt;&lt;property id=&quot;20300&quot; value=&quot;スライド 4 - &amp;quot;ボットの登録&amp;quot;&quot;/&gt;&lt;property id=&quot;20307&quot; value=&quot;297&quot;/&gt;&lt;/object&gt;&lt;object type=&quot;3&quot; unique_id=&quot;10258&quot;&gt;&lt;property id=&quot;20148&quot; value=&quot;5&quot;/&gt;&lt;property id=&quot;20300&quot; value=&quot;スライド 5 - &amp;quot;この ID について&amp;quot;&quot;/&gt;&lt;property id=&quot;20307&quot; value=&quot;293&quot;/&gt;&lt;/object&gt;&lt;object type=&quot;3&quot; unique_id=&quot;10259&quot;&gt;&lt;property id=&quot;20148&quot; value=&quot;5&quot;/&gt;&lt;property id=&quot;20300&quot; value=&quot;スライド 6 - &amp;quot;ボットの登録&amp;quot;&quot;/&gt;&lt;property id=&quot;20307&quot; value=&quot;292&quot;/&gt;&lt;/object&gt;&lt;object type=&quot;3&quot; unique_id=&quot;10260&quot;&gt;&lt;property id=&quot;20148&quot; value=&quot;5&quot;/&gt;&lt;property id=&quot;20300&quot; value=&quot;スライド 7 - &amp;quot;ボットの展開&amp;quot;&quot;/&gt;&lt;property id=&quot;20307&quot; value=&quot;294&quot;/&gt;&lt;/object&gt;&lt;object type=&quot;3&quot; unique_id=&quot;10261&quot;&gt;&lt;property id=&quot;20148&quot; value=&quot;5&quot;/&gt;&lt;property id=&quot;20300&quot; value=&quot;スライド 8 - &amp;quot;チャネルの追加&amp;quot;&quot;/&gt;&lt;property id=&quot;20307&quot; value=&quot;298&quot;/&gt;&lt;/object&gt;&lt;object type=&quot;3&quot; unique_id=&quot;10262&quot;&gt;&lt;property id=&quot;20148&quot; value=&quot;5&quot;/&gt;&lt;property id=&quot;20300&quot; value=&quot;スライド 9 - &amp;quot;さあ、あなたもやってみましょう、&amp;quot;&quot;/&gt;&lt;property id=&quot;20307&quot; value=&quot;299&quot;/&gt;&lt;/object&gt;&lt;object type=&quot;3&quot; unique_id=&quot;10263&quot;&gt;&lt;property id=&quot;20148&quot; value=&quot;5&quot;/&gt;&lt;property id=&quot;20300&quot; value=&quot;スライド 10&quot;/&gt;&lt;property id=&quot;20307&quot; value=&quot;257&quot;/&gt;&lt;/object&gt;&lt;/object&gt;&lt;object type=&quot;8&quot; unique_id=&quot;10275&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EMEID" val="9"/>
</p:tagLst>
</file>

<file path=ppt/tags/tag11.xml><?xml version="1.0" encoding="utf-8"?>
<p:tagLst xmlns:a="http://schemas.openxmlformats.org/drawingml/2006/main" xmlns:r="http://schemas.openxmlformats.org/officeDocument/2006/relationships" xmlns:p="http://schemas.openxmlformats.org/presentationml/2006/main">
  <p:tag name="THEMEID" val="10"/>
</p:tagLst>
</file>

<file path=ppt/tags/tag12.xml><?xml version="1.0" encoding="utf-8"?>
<p:tagLst xmlns:a="http://schemas.openxmlformats.org/drawingml/2006/main" xmlns:r="http://schemas.openxmlformats.org/officeDocument/2006/relationships" xmlns:p="http://schemas.openxmlformats.org/presentationml/2006/main">
  <p:tag name="THEMEID" val="11"/>
</p:tagLst>
</file>

<file path=ppt/tags/tag13.xml><?xml version="1.0" encoding="utf-8"?>
<p:tagLst xmlns:a="http://schemas.openxmlformats.org/drawingml/2006/main" xmlns:r="http://schemas.openxmlformats.org/officeDocument/2006/relationships" xmlns:p="http://schemas.openxmlformats.org/presentationml/2006/main">
  <p:tag name="THEMEID" val="12"/>
</p:tagLst>
</file>

<file path=ppt/tags/tag14.xml><?xml version="1.0" encoding="utf-8"?>
<p:tagLst xmlns:a="http://schemas.openxmlformats.org/drawingml/2006/main" xmlns:r="http://schemas.openxmlformats.org/officeDocument/2006/relationships" xmlns:p="http://schemas.openxmlformats.org/presentationml/2006/main">
  <p:tag name="THEMEIDCC" val="1"/>
</p:tagLst>
</file>

<file path=ppt/tags/tag15.xml><?xml version="1.0" encoding="utf-8"?>
<p:tagLst xmlns:a="http://schemas.openxmlformats.org/drawingml/2006/main" xmlns:r="http://schemas.openxmlformats.org/officeDocument/2006/relationships" xmlns:p="http://schemas.openxmlformats.org/presentationml/2006/main">
  <p:tag name="THEMEIDCC" val="2"/>
</p:tagLst>
</file>

<file path=ppt/tags/tag16.xml><?xml version="1.0" encoding="utf-8"?>
<p:tagLst xmlns:a="http://schemas.openxmlformats.org/drawingml/2006/main" xmlns:r="http://schemas.openxmlformats.org/officeDocument/2006/relationships" xmlns:p="http://schemas.openxmlformats.org/presentationml/2006/main">
  <p:tag name="THEMEIDCC" val="3"/>
</p:tagLst>
</file>

<file path=ppt/tags/tag17.xml><?xml version="1.0" encoding="utf-8"?>
<p:tagLst xmlns:a="http://schemas.openxmlformats.org/drawingml/2006/main" xmlns:r="http://schemas.openxmlformats.org/officeDocument/2006/relationships" xmlns:p="http://schemas.openxmlformats.org/presentationml/2006/main">
  <p:tag name="THEMEIDCC" val="4"/>
</p:tagLst>
</file>

<file path=ppt/tags/tag18.xml><?xml version="1.0" encoding="utf-8"?>
<p:tagLst xmlns:a="http://schemas.openxmlformats.org/drawingml/2006/main" xmlns:r="http://schemas.openxmlformats.org/officeDocument/2006/relationships" xmlns:p="http://schemas.openxmlformats.org/presentationml/2006/main">
  <p:tag name="THEMEIDCC" val="5"/>
</p:tagLst>
</file>

<file path=ppt/tags/tag19.xml><?xml version="1.0" encoding="utf-8"?>
<p:tagLst xmlns:a="http://schemas.openxmlformats.org/drawingml/2006/main" xmlns:r="http://schemas.openxmlformats.org/officeDocument/2006/relationships" xmlns:p="http://schemas.openxmlformats.org/presentationml/2006/main">
  <p:tag name="THEMEIDCC" val="6"/>
</p:tagLst>
</file>

<file path=ppt/tags/tag2.xml><?xml version="1.0" encoding="utf-8"?>
<p:tagLst xmlns:a="http://schemas.openxmlformats.org/drawingml/2006/main" xmlns:r="http://schemas.openxmlformats.org/officeDocument/2006/relationships" xmlns:p="http://schemas.openxmlformats.org/presentationml/2006/main">
  <p:tag name="THEMEID" val="1"/>
</p:tagLst>
</file>

<file path=ppt/tags/tag20.xml><?xml version="1.0" encoding="utf-8"?>
<p:tagLst xmlns:a="http://schemas.openxmlformats.org/drawingml/2006/main" xmlns:r="http://schemas.openxmlformats.org/officeDocument/2006/relationships" xmlns:p="http://schemas.openxmlformats.org/presentationml/2006/main">
  <p:tag name="THEMEIDCC" val="7"/>
</p:tagLst>
</file>

<file path=ppt/tags/tag21.xml><?xml version="1.0" encoding="utf-8"?>
<p:tagLst xmlns:a="http://schemas.openxmlformats.org/drawingml/2006/main" xmlns:r="http://schemas.openxmlformats.org/officeDocument/2006/relationships" xmlns:p="http://schemas.openxmlformats.org/presentationml/2006/main">
  <p:tag name="THEMEIDCC" val="8"/>
</p:tagLst>
</file>

<file path=ppt/tags/tag22.xml><?xml version="1.0" encoding="utf-8"?>
<p:tagLst xmlns:a="http://schemas.openxmlformats.org/drawingml/2006/main" xmlns:r="http://schemas.openxmlformats.org/officeDocument/2006/relationships" xmlns:p="http://schemas.openxmlformats.org/presentationml/2006/main">
  <p:tag name="THEMEIDCC" val="9"/>
</p:tagLst>
</file>

<file path=ppt/tags/tag23.xml><?xml version="1.0" encoding="utf-8"?>
<p:tagLst xmlns:a="http://schemas.openxmlformats.org/drawingml/2006/main" xmlns:r="http://schemas.openxmlformats.org/officeDocument/2006/relationships" xmlns:p="http://schemas.openxmlformats.org/presentationml/2006/main">
  <p:tag name="THEMEIDCC" val="10"/>
</p:tagLst>
</file>

<file path=ppt/tags/tag24.xml><?xml version="1.0" encoding="utf-8"?>
<p:tagLst xmlns:a="http://schemas.openxmlformats.org/drawingml/2006/main" xmlns:r="http://schemas.openxmlformats.org/officeDocument/2006/relationships" xmlns:p="http://schemas.openxmlformats.org/presentationml/2006/main">
  <p:tag name="THEMEIDCC" val="11"/>
</p:tagLst>
</file>

<file path=ppt/tags/tag25.xml><?xml version="1.0" encoding="utf-8"?>
<p:tagLst xmlns:a="http://schemas.openxmlformats.org/drawingml/2006/main" xmlns:r="http://schemas.openxmlformats.org/officeDocument/2006/relationships" xmlns:p="http://schemas.openxmlformats.org/presentationml/2006/main">
  <p:tag name="THEMEIDCC" val="12"/>
</p:tagLst>
</file>

<file path=ppt/tags/tag26.xml><?xml version="1.0" encoding="utf-8"?>
<p:tagLst xmlns:a="http://schemas.openxmlformats.org/drawingml/2006/main" xmlns:r="http://schemas.openxmlformats.org/officeDocument/2006/relationships" xmlns:p="http://schemas.openxmlformats.org/presentationml/2006/main">
  <p:tag name="THEMEID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 val="3"/>
</p:tagLst>
</file>

<file path=ppt/tags/tag29.xml><?xml version="1.0" encoding="utf-8"?>
<p:tagLst xmlns:a="http://schemas.openxmlformats.org/drawingml/2006/main" xmlns:r="http://schemas.openxmlformats.org/officeDocument/2006/relationships" xmlns:p="http://schemas.openxmlformats.org/presentationml/2006/main">
  <p:tag name="THEMEIDCC" val="4"/>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 val="5"/>
</p:tagLst>
</file>

<file path=ppt/tags/tag31.xml><?xml version="1.0" encoding="utf-8"?>
<p:tagLst xmlns:a="http://schemas.openxmlformats.org/drawingml/2006/main" xmlns:r="http://schemas.openxmlformats.org/officeDocument/2006/relationships" xmlns:p="http://schemas.openxmlformats.org/presentationml/2006/main">
  <p:tag name="THEMEIDCC" val="6"/>
</p:tagLst>
</file>

<file path=ppt/tags/tag32.xml><?xml version="1.0" encoding="utf-8"?>
<p:tagLst xmlns:a="http://schemas.openxmlformats.org/drawingml/2006/main" xmlns:r="http://schemas.openxmlformats.org/officeDocument/2006/relationships" xmlns:p="http://schemas.openxmlformats.org/presentationml/2006/main">
  <p:tag name="THEMEIDCC" val="8"/>
</p:tagLst>
</file>

<file path=ppt/tags/tag33.xml><?xml version="1.0" encoding="utf-8"?>
<p:tagLst xmlns:a="http://schemas.openxmlformats.org/drawingml/2006/main" xmlns:r="http://schemas.openxmlformats.org/officeDocument/2006/relationships" xmlns:p="http://schemas.openxmlformats.org/presentationml/2006/main">
  <p:tag name="THEMEIDCC" val="9"/>
</p:tagLst>
</file>

<file path=ppt/tags/tag34.xml><?xml version="1.0" encoding="utf-8"?>
<p:tagLst xmlns:a="http://schemas.openxmlformats.org/drawingml/2006/main" xmlns:r="http://schemas.openxmlformats.org/officeDocument/2006/relationships" xmlns:p="http://schemas.openxmlformats.org/presentationml/2006/main">
  <p:tag name="THEMEIDCC" val="10"/>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1"/>
</p:tagLst>
</file>

<file path=ppt/tags/tag37.xml><?xml version="1.0" encoding="utf-8"?>
<p:tagLst xmlns:a="http://schemas.openxmlformats.org/drawingml/2006/main" xmlns:r="http://schemas.openxmlformats.org/officeDocument/2006/relationships" xmlns:p="http://schemas.openxmlformats.org/presentationml/2006/main">
  <p:tag name="THEMEIDCC" val="12"/>
</p:tagLst>
</file>

<file path=ppt/tags/tag38.xml><?xml version="1.0" encoding="utf-8"?>
<p:tagLst xmlns:a="http://schemas.openxmlformats.org/drawingml/2006/main" xmlns:r="http://schemas.openxmlformats.org/officeDocument/2006/relationships" xmlns:p="http://schemas.openxmlformats.org/presentationml/2006/main">
  <p:tag name="THEMEIDCC" val="10"/>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3"/>
</p:tagLst>
</file>

<file path=ppt/tags/tag40.xml><?xml version="1.0" encoding="utf-8"?>
<p:tagLst xmlns:a="http://schemas.openxmlformats.org/drawingml/2006/main" xmlns:r="http://schemas.openxmlformats.org/officeDocument/2006/relationships" xmlns:p="http://schemas.openxmlformats.org/presentationml/2006/main">
  <p:tag name="THEMEIDCC" val="11"/>
</p:tagLst>
</file>

<file path=ppt/tags/tag5.xml><?xml version="1.0" encoding="utf-8"?>
<p:tagLst xmlns:a="http://schemas.openxmlformats.org/drawingml/2006/main" xmlns:r="http://schemas.openxmlformats.org/officeDocument/2006/relationships" xmlns:p="http://schemas.openxmlformats.org/presentationml/2006/main">
  <p:tag name="THEMEID" val="4"/>
</p:tagLst>
</file>

<file path=ppt/tags/tag6.xml><?xml version="1.0" encoding="utf-8"?>
<p:tagLst xmlns:a="http://schemas.openxmlformats.org/drawingml/2006/main" xmlns:r="http://schemas.openxmlformats.org/officeDocument/2006/relationships" xmlns:p="http://schemas.openxmlformats.org/presentationml/2006/main">
  <p:tag name="THEMEID" val="5"/>
</p:tagLst>
</file>

<file path=ppt/tags/tag7.xml><?xml version="1.0" encoding="utf-8"?>
<p:tagLst xmlns:a="http://schemas.openxmlformats.org/drawingml/2006/main" xmlns:r="http://schemas.openxmlformats.org/officeDocument/2006/relationships" xmlns:p="http://schemas.openxmlformats.org/presentationml/2006/main">
  <p:tag name="THEMEID" val="6"/>
</p:tagLst>
</file>

<file path=ppt/tags/tag8.xml><?xml version="1.0" encoding="utf-8"?>
<p:tagLst xmlns:a="http://schemas.openxmlformats.org/drawingml/2006/main" xmlns:r="http://schemas.openxmlformats.org/officeDocument/2006/relationships" xmlns:p="http://schemas.openxmlformats.org/presentationml/2006/main">
  <p:tag name="THEMEID" val="7"/>
</p:tagLst>
</file>

<file path=ppt/tags/tag9.xml><?xml version="1.0" encoding="utf-8"?>
<p:tagLst xmlns:a="http://schemas.openxmlformats.org/drawingml/2006/main" xmlns:r="http://schemas.openxmlformats.org/officeDocument/2006/relationships" xmlns:p="http://schemas.openxmlformats.org/presentationml/2006/main">
  <p:tag name="THEMEID" val="8"/>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0.xml><?xml version="1.0" encoding="utf-8"?>
<ds:datastoreItem xmlns:ds="http://schemas.openxmlformats.org/officeDocument/2006/customXml" ds:itemID="{85F42734-3EF3-4DAD-A48C-5DDC920E49FF}">
  <ds:schemaRefs>
    <ds:schemaRef ds:uri="http://schemas.microsoft.com/sharepoint/v3/contenttype/forms"/>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8.xml><?xml version="1.0" encoding="utf-8"?>
<ds:datastoreItem xmlns:ds="http://schemas.openxmlformats.org/officeDocument/2006/customXml" ds:itemID="{DB44C591-B968-4EF1-B789-A7A98B83F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2F36FA67-40FE-4466-A057-621879D4E404}">
  <ds:schemaRefs>
    <ds:schemaRef ds:uri="http://purl.org/dc/dcmitype/"/>
    <ds:schemaRef ds:uri="http://schemas.microsoft.com/office/infopath/2007/PartnerControls"/>
    <ds:schemaRef ds:uri="83cd2334-221a-48c3-9034-bfd1542dfe28"/>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2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8.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5.xml><?xml version="1.0" encoding="utf-8"?>
<ds:datastoreItem xmlns:ds="http://schemas.openxmlformats.org/officeDocument/2006/customXml" ds:itemID="{56FFDA9E-75D2-4BB0-8729-9BC2EB2EF3D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36.xml><?xml version="1.0" encoding="utf-8"?>
<ds:datastoreItem xmlns:ds="http://schemas.openxmlformats.org/officeDocument/2006/customXml" ds:itemID="{E52C897D-4F37-4955-AC18-24BE362AC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AF2845C-D0BC-48D0-98DC-9FAC088B0D80}">
  <ds:schemaRefs>
    <ds:schemaRef ds:uri="http://schemas.microsoft.com/sharepoint/v3/contenttype/forms"/>
  </ds:schemaRefs>
</ds:datastoreItem>
</file>

<file path=customXml/itemProps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2263</TotalTime>
  <Words>498</Words>
  <Application>Microsoft Office PowerPoint</Application>
  <PresentationFormat>ユーザー設定</PresentationFormat>
  <Paragraphs>54</Paragraphs>
  <Slides>10</Slides>
  <Notes>10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ＭＳ Ｐゴシック</vt:lpstr>
      <vt:lpstr>MS Mincho</vt:lpstr>
      <vt:lpstr>メイリオ</vt:lpstr>
      <vt:lpstr>Arial</vt:lpstr>
      <vt:lpstr>Consolas</vt:lpstr>
      <vt:lpstr>Segoe UI</vt:lpstr>
      <vt:lpstr>Segoe UI Light</vt:lpstr>
      <vt:lpstr>Wingdings</vt:lpstr>
      <vt:lpstr>WHITE TEMPLATE</vt:lpstr>
      <vt:lpstr>現実世界へのボットの導入</vt:lpstr>
      <vt:lpstr>PowerPoint プレゼンテーション</vt:lpstr>
      <vt:lpstr>ボットのホスティング</vt:lpstr>
      <vt:lpstr>ボットの登録</vt:lpstr>
      <vt:lpstr>この ID について</vt:lpstr>
      <vt:lpstr>ボットの登録</vt:lpstr>
      <vt:lpstr>ボットの展開</vt:lpstr>
      <vt:lpstr>チャネルの追加</vt:lpstr>
      <vt:lpstr>さあ、あなたもやってみましょう</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SunFlare User</cp:lastModifiedBy>
  <cp:revision>218</cp:revision>
  <dcterms:created xsi:type="dcterms:W3CDTF">2015-06-04T21:40:17Z</dcterms:created>
  <dcterms:modified xsi:type="dcterms:W3CDTF">2017-06-22T07:30:34Z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