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91"/>
  </p:notesMasterIdLst>
  <p:handoutMasterIdLst>
    <p:handoutMasterId r:id="rId92"/>
  </p:handoutMasterIdLst>
  <p:sldIdLst>
    <p:sldId id="283" r:id="rId35"/>
    <p:sldId id="342" r:id="rId36"/>
    <p:sldId id="344" r:id="rId37"/>
    <p:sldId id="343" r:id="rId38"/>
    <p:sldId id="335" r:id="rId39"/>
    <p:sldId id="336" r:id="rId40"/>
    <p:sldId id="337" r:id="rId41"/>
    <p:sldId id="338" r:id="rId42"/>
    <p:sldId id="339" r:id="rId43"/>
    <p:sldId id="340" r:id="rId44"/>
    <p:sldId id="341" r:id="rId45"/>
    <p:sldId id="291" r:id="rId46"/>
    <p:sldId id="292" r:id="rId47"/>
    <p:sldId id="293" r:id="rId48"/>
    <p:sldId id="294" r:id="rId49"/>
    <p:sldId id="295"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45" r:id="rId88"/>
    <p:sldId id="346" r:id="rId89"/>
    <p:sldId id="257" r:id="rId90"/>
  </p:sldIdLst>
  <p:sldSz cx="12436475" cy="6994525"/>
  <p:notesSz cx="6858000" cy="9144000"/>
  <p:custDataLst>
    <p:tags r:id="rId93"/>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概要スライド" id="{73C69594-0ADE-4BE2-8ADD-1BD08A5CD6F4}">
          <p14:sldIdLst>
            <p14:sldId id="283"/>
            <p14:sldId id="342"/>
            <p14:sldId id="344"/>
            <p14:sldId id="343"/>
            <p14:sldId id="335"/>
            <p14:sldId id="336"/>
            <p14:sldId id="337"/>
            <p14:sldId id="338"/>
            <p14:sldId id="339"/>
            <p14:sldId id="340"/>
            <p14:sldId id="341"/>
            <p14:sldId id="291"/>
            <p14:sldId id="292"/>
            <p14:sldId id="293"/>
            <p14:sldId id="294"/>
            <p14:sldId id="295"/>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45"/>
            <p14:sldId id="34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95" autoAdjust="0"/>
    <p:restoredTop sz="95742" autoAdjust="0"/>
  </p:normalViewPr>
  <p:slideViewPr>
    <p:cSldViewPr>
      <p:cViewPr>
        <p:scale>
          <a:sx n="100" d="100"/>
          <a:sy n="100" d="100"/>
        </p:scale>
        <p:origin x="1123" y="-152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4" d="100"/>
          <a:sy n="44" d="100"/>
        </p:scale>
        <p:origin x="3197"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slide" Target="slides/slide42.xml"/><Relationship Id="rId84" Type="http://schemas.openxmlformats.org/officeDocument/2006/relationships/slide" Target="slides/slide50.xml"/><Relationship Id="rId89" Type="http://schemas.openxmlformats.org/officeDocument/2006/relationships/slide" Target="slides/slide55.xml"/><Relationship Id="rId97"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slide" Target="slides/slide37.xml"/><Relationship Id="rId9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slide" Target="slides/slide40.xml"/><Relationship Id="rId79" Type="http://schemas.openxmlformats.org/officeDocument/2006/relationships/slide" Target="slides/slide45.xml"/><Relationship Id="rId87" Type="http://schemas.openxmlformats.org/officeDocument/2006/relationships/slide" Target="slides/slide53.xml"/><Relationship Id="rId5" Type="http://schemas.openxmlformats.org/officeDocument/2006/relationships/customXml" Target="../customXml/item5.xml"/><Relationship Id="rId61" Type="http://schemas.openxmlformats.org/officeDocument/2006/relationships/slide" Target="slides/slide27.xml"/><Relationship Id="rId82" Type="http://schemas.openxmlformats.org/officeDocument/2006/relationships/slide" Target="slides/slide48.xml"/><Relationship Id="rId90" Type="http://schemas.openxmlformats.org/officeDocument/2006/relationships/slide" Target="slides/slide56.xml"/><Relationship Id="rId95" Type="http://schemas.openxmlformats.org/officeDocument/2006/relationships/presProps" Target="pres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slide" Target="slides/slide43.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80" Type="http://schemas.openxmlformats.org/officeDocument/2006/relationships/slide" Target="slides/slide46.xml"/><Relationship Id="rId85" Type="http://schemas.openxmlformats.org/officeDocument/2006/relationships/slide" Target="slides/slide51.xml"/><Relationship Id="rId93" Type="http://schemas.openxmlformats.org/officeDocument/2006/relationships/tags" Target="tags/tag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slide" Target="slides/slide41.xml"/><Relationship Id="rId83" Type="http://schemas.openxmlformats.org/officeDocument/2006/relationships/slide" Target="slides/slide49.xml"/><Relationship Id="rId88" Type="http://schemas.openxmlformats.org/officeDocument/2006/relationships/slide" Target="slides/slide54.xml"/><Relationship Id="rId91" Type="http://schemas.openxmlformats.org/officeDocument/2006/relationships/notesMaster" Target="notesMasters/notesMaster1.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slide" Target="slides/slide39.xml"/><Relationship Id="rId78" Type="http://schemas.openxmlformats.org/officeDocument/2006/relationships/slide" Target="slides/slide44.xml"/><Relationship Id="rId81" Type="http://schemas.openxmlformats.org/officeDocument/2006/relationships/slide" Target="slides/slide47.xml"/><Relationship Id="rId86" Type="http://schemas.openxmlformats.org/officeDocument/2006/relationships/slide" Target="slides/slide52.xml"/><Relationship Id="rId94" Type="http://schemas.openxmlformats.org/officeDocument/2006/relationships/commentAuthors" Target="commentAuthors.xml"/><Relationship Id="rId9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6/21/2017 4:19 PM</a:t>
            </a:fld>
            <a:endParaRPr lang="ja-JP" dirty="0">
              <a:latin typeface="MS Mincho"/>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ja-JP" sz="400" dirty="0">
                <a:gradFill>
                  <a:gsLst>
                    <a:gs pos="0">
                      <a:schemeClr val="tx1"/>
                    </a:gs>
                    <a:gs pos="100000">
                      <a:schemeClr val="tx1"/>
                    </a:gs>
                  </a:gsLst>
                  <a:lin ang="5400000" scaled="0"/>
                </a:gradFill>
                <a:latin typeface="MS Mincho"/>
                <a:cs typeface="MS Mincho"/>
              </a:rPr>
              <a:t>© 2014 Microsoft Corp</a:t>
            </a:r>
            <a:r>
              <a:rPr lang="es-US" altLang="ja-JP" sz="400" dirty="0">
                <a:gradFill>
                  <a:gsLst>
                    <a:gs pos="0">
                      <a:schemeClr val="tx1"/>
                    </a:gs>
                    <a:gs pos="100000">
                      <a:schemeClr val="tx1"/>
                    </a:gs>
                  </a:gsLst>
                  <a:lin ang="5400000" scaled="0"/>
                </a:gradFill>
                <a:latin typeface="MS Mincho"/>
                <a:cs typeface="MS Mincho"/>
              </a:rPr>
              <a:t>oration. All ri</a:t>
            </a:r>
            <a:r>
              <a:rPr lang="ja-JP" sz="400" dirty="0">
                <a:gradFill>
                  <a:gsLst>
                    <a:gs pos="0">
                      <a:schemeClr val="tx1"/>
                    </a:gs>
                    <a:gs pos="100000">
                      <a:schemeClr val="tx1"/>
                    </a:gs>
                  </a:gsLst>
                  <a:lin ang="5400000" scaled="0"/>
                </a:gradFill>
                <a:latin typeface="MS Mincho"/>
                <a:cs typeface="MS Mincho"/>
              </a:rPr>
              <a:t>ghts reserved.明示、黙示または法律の規定にかかわらず、これらの情報についてマイクロソフトはいかなる責任も負わないものとします。</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ja-JP" dirty="0">
              <a:latin typeface="MS Mincho"/>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lang="ja-JP" alt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noProof="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メイリオ" panose="020B0604030504040204" pitchFamily="50" charset="-128"/>
                <a:ea typeface="メイリオ" panose="020B0604030504040204" pitchFamily="50" charset="-128"/>
              </a:defRPr>
            </a:lvl1pPr>
          </a:lstStyle>
          <a:p>
            <a:pPr defTabSz="914099" eaLnBrk="0" hangingPunct="0"/>
            <a:r>
              <a:rPr lang="en-US" altLang="ja-JP" sz="400" dirty="0">
                <a:gradFill>
                  <a:gsLst>
                    <a:gs pos="0">
                      <a:prstClr val="black"/>
                    </a:gs>
                    <a:gs pos="100000">
                      <a:prstClr val="black"/>
                    </a:gs>
                  </a:gsLst>
                  <a:lin ang="5400000" scaled="0"/>
                </a:gradFill>
                <a:cs typeface="MS Mincho"/>
              </a:rPr>
              <a:t>© 2014 Microsoft Corp</a:t>
            </a:r>
            <a:r>
              <a:rPr lang="es-US" altLang="ja-JP" sz="400" dirty="0">
                <a:gradFill>
                  <a:gsLst>
                    <a:gs pos="0">
                      <a:prstClr val="black"/>
                    </a:gs>
                    <a:gs pos="100000">
                      <a:prstClr val="black"/>
                    </a:gs>
                  </a:gsLst>
                  <a:lin ang="5400000" scaled="0"/>
                </a:gradFill>
                <a:cs typeface="MS Mincho"/>
              </a:rPr>
              <a:t>oration. All ri</a:t>
            </a:r>
            <a:r>
              <a:rPr lang="en-US" altLang="ja-JP" sz="400" dirty="0" err="1">
                <a:gradFill>
                  <a:gsLst>
                    <a:gs pos="0">
                      <a:prstClr val="black"/>
                    </a:gs>
                    <a:gs pos="100000">
                      <a:prstClr val="black"/>
                    </a:gs>
                  </a:gsLst>
                  <a:lin ang="5400000" scaled="0"/>
                </a:gradFill>
                <a:cs typeface="MS Mincho"/>
              </a:rPr>
              <a:t>ghts</a:t>
            </a:r>
            <a:r>
              <a:rPr lang="en-US" altLang="ja-JP" sz="400" dirty="0">
                <a:gradFill>
                  <a:gsLst>
                    <a:gs pos="0">
                      <a:prstClr val="black"/>
                    </a:gs>
                    <a:gs pos="100000">
                      <a:prstClr val="black"/>
                    </a:gs>
                  </a:gsLst>
                  <a:lin ang="5400000" scaled="0"/>
                </a:gradFill>
                <a:cs typeface="MS Mincho"/>
              </a:rPr>
              <a:t> reserved.</a:t>
            </a:r>
            <a:r>
              <a:rPr lang="ja-JP" altLang="en-US" sz="400" dirty="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38EEC551-8CDA-4EB6-89BB-2A86C9F091C8}" type="datetime8">
              <a:rPr lang="en-US" altLang="ja-JP" smtClean="0"/>
              <a:pPr/>
              <a:t>6/21/2017 4:18 PM</a:t>
            </a:fld>
            <a:endParaRPr lang="ja-JP" alt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ja-JP" noProof="0"/>
              <a:t>Click to edit Master text styles</a:t>
            </a:r>
          </a:p>
          <a:p>
            <a:pPr lvl="1"/>
            <a:r>
              <a:rPr lang="en-US" altLang="ja-JP" noProof="0"/>
              <a:t>Second level</a:t>
            </a:r>
            <a:endParaRPr lang="ja-JP" altLang="en-US" noProof="0"/>
          </a:p>
          <a:p>
            <a:pPr lvl="2"/>
            <a:r>
              <a:rPr lang="en-US" altLang="ja-JP" noProof="0"/>
              <a:t>Third level</a:t>
            </a:r>
            <a:endParaRPr lang="ja-JP" altLang="en-US" noProof="0"/>
          </a:p>
          <a:p>
            <a:pPr lvl="3"/>
            <a:r>
              <a:rPr lang="en-US" altLang="ja-JP" noProof="0"/>
              <a:t>Fourth level</a:t>
            </a:r>
            <a:endParaRPr lang="ja-JP" altLang="en-US" noProof="0"/>
          </a:p>
          <a:p>
            <a:pPr lvl="4"/>
            <a:r>
              <a:rPr lang="en-US" altLang="ja-JP" noProof="0"/>
              <a:t>Fifth level</a:t>
            </a:r>
            <a:endParaRPr lang="ja-JP" altLang="en-US" noProof="0"/>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メイリオ" panose="020B0604030504040204" pitchFamily="50" charset="-128"/>
                <a:ea typeface="メイリオ" panose="020B0604030504040204" pitchFamily="50" charset="-128"/>
              </a:defRPr>
            </a:lvl1pPr>
          </a:lstStyle>
          <a:p>
            <a:fld id="{B4008EB6-D09E-4580-8CD6-DDB14511944F}" type="slidenum">
              <a:rPr lang="en-US" altLang="ja-JP" smtClean="0"/>
              <a:pPr/>
              <a:t>‹#›</a:t>
            </a:fld>
            <a:endParaRPr lang="ja-JP" alt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メイリオ" panose="020B0604030504040204" pitchFamily="50" charset="-128"/>
        <a:ea typeface="メイリオ" panose="020B0604030504040204" pitchFamily="50" charset="-128"/>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a:t>
            </a:fld>
            <a:endParaRPr lang="ja-JP" altLang="en-US"/>
          </a:p>
        </p:txBody>
      </p:sp>
    </p:spTree>
    <p:extLst>
      <p:ext uri="{BB962C8B-B14F-4D97-AF65-F5344CB8AC3E}">
        <p14:creationId xmlns:p14="http://schemas.microsoft.com/office/powerpoint/2010/main" val="312062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2014 Microsoft Corp</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oration. All ri</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6/21/2017 4:18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ja-JP" sz="1200" b="0" i="0" u="none" strike="noStrike" kern="1200" cap="none" spc="0" normalizeH="0" baseline="0" noProof="0" dirty="0">
              <a:ln>
                <a:noFill/>
              </a:ln>
              <a:solidFill>
                <a:prstClr val="black"/>
              </a:solidFill>
              <a:effectLst/>
              <a:uLnTx/>
              <a:uFillTx/>
              <a:cs typeface="MS Mincho"/>
            </a:endParaRPr>
          </a:p>
        </p:txBody>
      </p:sp>
    </p:spTree>
    <p:extLst>
      <p:ext uri="{BB962C8B-B14F-4D97-AF65-F5344CB8AC3E}">
        <p14:creationId xmlns:p14="http://schemas.microsoft.com/office/powerpoint/2010/main" val="3293969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2014 Microsoft Corp</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oration. All ri</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6/21/2017 4:18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ja-JP" sz="1200" b="0" i="0" u="none" strike="noStrike" kern="1200" cap="none" spc="0" normalizeH="0" baseline="0" noProof="0" dirty="0">
              <a:ln>
                <a:noFill/>
              </a:ln>
              <a:solidFill>
                <a:prstClr val="black"/>
              </a:solidFill>
              <a:effectLst/>
              <a:uLnTx/>
              <a:uFillTx/>
              <a:cs typeface="MS Mincho"/>
            </a:endParaRPr>
          </a:p>
        </p:txBody>
      </p:sp>
    </p:spTree>
    <p:extLst>
      <p:ext uri="{BB962C8B-B14F-4D97-AF65-F5344CB8AC3E}">
        <p14:creationId xmlns:p14="http://schemas.microsoft.com/office/powerpoint/2010/main" val="243453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328EAAE8-B538-48EB-83B5-2B364220CC89}" type="datetime8">
              <a:rPr lang="en-US" smtClean="0"/>
              <a:t>6/21/2017 4:18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ja-JP" dirty="0"/>
          </a:p>
        </p:txBody>
      </p:sp>
    </p:spTree>
    <p:extLst>
      <p:ext uri="{BB962C8B-B14F-4D97-AF65-F5344CB8AC3E}">
        <p14:creationId xmlns:p14="http://schemas.microsoft.com/office/powerpoint/2010/main" val="1458559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13</a:t>
            </a:fld>
            <a:endParaRPr lang="ja-JP" altLang="en-US"/>
          </a:p>
        </p:txBody>
      </p:sp>
    </p:spTree>
    <p:extLst>
      <p:ext uri="{BB962C8B-B14F-4D97-AF65-F5344CB8AC3E}">
        <p14:creationId xmlns:p14="http://schemas.microsoft.com/office/powerpoint/2010/main" val="352522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14</a:t>
            </a:fld>
            <a:endParaRPr lang="ja-JP" altLang="en-US"/>
          </a:p>
        </p:txBody>
      </p:sp>
    </p:spTree>
    <p:extLst>
      <p:ext uri="{BB962C8B-B14F-4D97-AF65-F5344CB8AC3E}">
        <p14:creationId xmlns:p14="http://schemas.microsoft.com/office/powerpoint/2010/main" val="2511078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15</a:t>
            </a:fld>
            <a:endParaRPr lang="ja-JP" altLang="en-US"/>
          </a:p>
        </p:txBody>
      </p:sp>
    </p:spTree>
    <p:extLst>
      <p:ext uri="{BB962C8B-B14F-4D97-AF65-F5344CB8AC3E}">
        <p14:creationId xmlns:p14="http://schemas.microsoft.com/office/powerpoint/2010/main" val="2267881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16</a:t>
            </a:fld>
            <a:endParaRPr lang="ja-JP" altLang="en-US"/>
          </a:p>
        </p:txBody>
      </p:sp>
    </p:spTree>
    <p:extLst>
      <p:ext uri="{BB962C8B-B14F-4D97-AF65-F5344CB8AC3E}">
        <p14:creationId xmlns:p14="http://schemas.microsoft.com/office/powerpoint/2010/main" val="3296507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17</a:t>
            </a:fld>
            <a:endParaRPr lang="ja-JP" altLang="en-US"/>
          </a:p>
        </p:txBody>
      </p:sp>
    </p:spTree>
    <p:extLst>
      <p:ext uri="{BB962C8B-B14F-4D97-AF65-F5344CB8AC3E}">
        <p14:creationId xmlns:p14="http://schemas.microsoft.com/office/powerpoint/2010/main" val="2188599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ja-JP">
                <a:cs typeface="MS Mincho"/>
              </a:rPr>
              <a:t>Microsoft Build 2017</a:t>
            </a:r>
            <a:endParaRPr lang="ja-JP"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D18B56EA-E28F-4F92-9F16-7A6F2501B303}" type="datetime8">
              <a:rPr lang="en-US" smtClean="0"/>
              <a:t>6/21/2017 4:18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ja-JP" dirty="0"/>
          </a:p>
        </p:txBody>
      </p:sp>
    </p:spTree>
    <p:extLst>
      <p:ext uri="{BB962C8B-B14F-4D97-AF65-F5344CB8AC3E}">
        <p14:creationId xmlns:p14="http://schemas.microsoft.com/office/powerpoint/2010/main" val="787163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19</a:t>
            </a:fld>
            <a:endParaRPr lang="ja-JP" altLang="en-US"/>
          </a:p>
        </p:txBody>
      </p:sp>
    </p:spTree>
    <p:extLst>
      <p:ext uri="{BB962C8B-B14F-4D97-AF65-F5344CB8AC3E}">
        <p14:creationId xmlns:p14="http://schemas.microsoft.com/office/powerpoint/2010/main" val="2545994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a:t>
            </a:fld>
            <a:endParaRPr lang="ja-JP" altLang="en-US"/>
          </a:p>
        </p:txBody>
      </p:sp>
    </p:spTree>
    <p:extLst>
      <p:ext uri="{BB962C8B-B14F-4D97-AF65-F5344CB8AC3E}">
        <p14:creationId xmlns:p14="http://schemas.microsoft.com/office/powerpoint/2010/main" val="2353879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20</a:t>
            </a:fld>
            <a:endParaRPr lang="ja-JP" altLang="en-US"/>
          </a:p>
        </p:txBody>
      </p:sp>
    </p:spTree>
    <p:extLst>
      <p:ext uri="{BB962C8B-B14F-4D97-AF65-F5344CB8AC3E}">
        <p14:creationId xmlns:p14="http://schemas.microsoft.com/office/powerpoint/2010/main" val="3528118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21</a:t>
            </a:fld>
            <a:endParaRPr lang="ja-JP" altLang="en-US"/>
          </a:p>
        </p:txBody>
      </p:sp>
    </p:spTree>
    <p:extLst>
      <p:ext uri="{BB962C8B-B14F-4D97-AF65-F5344CB8AC3E}">
        <p14:creationId xmlns:p14="http://schemas.microsoft.com/office/powerpoint/2010/main" val="1973844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ja-JP">
                <a:cs typeface="MS Mincho"/>
              </a:rPr>
              <a:t>Microsoft Build 2017</a:t>
            </a:r>
            <a:endParaRPr lang="ja-JP"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D18B56EA-E28F-4F92-9F16-7A6F2501B303}" type="datetime8">
              <a:rPr lang="en-US" smtClean="0"/>
              <a:t>6/21/2017 4:18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ja-JP" dirty="0"/>
          </a:p>
        </p:txBody>
      </p:sp>
    </p:spTree>
    <p:extLst>
      <p:ext uri="{BB962C8B-B14F-4D97-AF65-F5344CB8AC3E}">
        <p14:creationId xmlns:p14="http://schemas.microsoft.com/office/powerpoint/2010/main" val="174322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ja-JP" dirty="0"/>
          </a:p>
        </p:txBody>
      </p:sp>
      <p:sp>
        <p:nvSpPr>
          <p:cNvPr id="10" name="Date Placeholder 9"/>
          <p:cNvSpPr>
            <a:spLocks noGrp="1"/>
          </p:cNvSpPr>
          <p:nvPr>
            <p:ph type="dt" idx="13"/>
          </p:nvPr>
        </p:nvSpPr>
        <p:spPr/>
        <p:txBody>
          <a:bodyPr/>
          <a:lstStyle/>
          <a:p>
            <a:fld id="{174E4CE6-2FE4-433F-87B8-CB5DD266EBFC}" type="datetime8">
              <a:rPr lang="en-US" smtClean="0"/>
              <a:t>6/21/2017 4:18 PM</a:t>
            </a:fld>
            <a:endParaRPr lang="ja-JP" dirty="0"/>
          </a:p>
        </p:txBody>
      </p:sp>
      <p:sp>
        <p:nvSpPr>
          <p:cNvPr id="4" name="Footer Placeholder 3"/>
          <p:cNvSpPr>
            <a:spLocks noGrp="1"/>
          </p:cNvSpPr>
          <p:nvPr>
            <p:ph type="ftr" sz="quarter" idx="14"/>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04127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24</a:t>
            </a:fld>
            <a:endParaRPr lang="ja-JP" altLang="en-US"/>
          </a:p>
        </p:txBody>
      </p:sp>
    </p:spTree>
    <p:extLst>
      <p:ext uri="{BB962C8B-B14F-4D97-AF65-F5344CB8AC3E}">
        <p14:creationId xmlns:p14="http://schemas.microsoft.com/office/powerpoint/2010/main" val="2390694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25</a:t>
            </a:fld>
            <a:endParaRPr lang="ja-JP" altLang="en-US"/>
          </a:p>
        </p:txBody>
      </p:sp>
    </p:spTree>
    <p:extLst>
      <p:ext uri="{BB962C8B-B14F-4D97-AF65-F5344CB8AC3E}">
        <p14:creationId xmlns:p14="http://schemas.microsoft.com/office/powerpoint/2010/main" val="124698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26</a:t>
            </a:fld>
            <a:endParaRPr lang="ja-JP" altLang="en-US"/>
          </a:p>
        </p:txBody>
      </p:sp>
    </p:spTree>
    <p:extLst>
      <p:ext uri="{BB962C8B-B14F-4D97-AF65-F5344CB8AC3E}">
        <p14:creationId xmlns:p14="http://schemas.microsoft.com/office/powerpoint/2010/main" val="3777487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27</a:t>
            </a:fld>
            <a:endParaRPr lang="ja-JP" altLang="en-US"/>
          </a:p>
        </p:txBody>
      </p:sp>
    </p:spTree>
    <p:extLst>
      <p:ext uri="{BB962C8B-B14F-4D97-AF65-F5344CB8AC3E}">
        <p14:creationId xmlns:p14="http://schemas.microsoft.com/office/powerpoint/2010/main" val="1539421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28</a:t>
            </a:fld>
            <a:endParaRPr lang="ja-JP" altLang="en-US"/>
          </a:p>
        </p:txBody>
      </p:sp>
    </p:spTree>
    <p:extLst>
      <p:ext uri="{BB962C8B-B14F-4D97-AF65-F5344CB8AC3E}">
        <p14:creationId xmlns:p14="http://schemas.microsoft.com/office/powerpoint/2010/main" val="1052579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29</a:t>
            </a:fld>
            <a:endParaRPr lang="ja-JP" altLang="en-US"/>
          </a:p>
        </p:txBody>
      </p:sp>
    </p:spTree>
    <p:extLst>
      <p:ext uri="{BB962C8B-B14F-4D97-AF65-F5344CB8AC3E}">
        <p14:creationId xmlns:p14="http://schemas.microsoft.com/office/powerpoint/2010/main" val="254825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3</a:t>
            </a:fld>
            <a:endParaRPr lang="ja-JP" altLang="en-US"/>
          </a:p>
        </p:txBody>
      </p:sp>
    </p:spTree>
    <p:extLst>
      <p:ext uri="{BB962C8B-B14F-4D97-AF65-F5344CB8AC3E}">
        <p14:creationId xmlns:p14="http://schemas.microsoft.com/office/powerpoint/2010/main" val="4193200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328EAAE8-B538-48EB-83B5-2B364220CC89}" type="datetime8">
              <a:rPr lang="en-US" smtClean="0"/>
              <a:t>6/21/2017 4:18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ja-JP" dirty="0"/>
          </a:p>
        </p:txBody>
      </p:sp>
    </p:spTree>
    <p:extLst>
      <p:ext uri="{BB962C8B-B14F-4D97-AF65-F5344CB8AC3E}">
        <p14:creationId xmlns:p14="http://schemas.microsoft.com/office/powerpoint/2010/main" val="2004674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ja-JP">
                <a:cs typeface="MS Mincho"/>
              </a:rPr>
              <a:t>Microsoft Build 2017</a:t>
            </a:r>
            <a:endParaRPr lang="ja-JP"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D18B56EA-E28F-4F92-9F16-7A6F2501B303}" type="datetime8">
              <a:rPr lang="en-US" smtClean="0"/>
              <a:t>6/21/2017 4:18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ja-JP" dirty="0"/>
          </a:p>
        </p:txBody>
      </p:sp>
    </p:spTree>
    <p:extLst>
      <p:ext uri="{BB962C8B-B14F-4D97-AF65-F5344CB8AC3E}">
        <p14:creationId xmlns:p14="http://schemas.microsoft.com/office/powerpoint/2010/main" val="1272036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ja-JP" dirty="0"/>
          </a:p>
        </p:txBody>
      </p:sp>
      <p:sp>
        <p:nvSpPr>
          <p:cNvPr id="10" name="Date Placeholder 9"/>
          <p:cNvSpPr>
            <a:spLocks noGrp="1"/>
          </p:cNvSpPr>
          <p:nvPr>
            <p:ph type="dt" idx="13"/>
          </p:nvPr>
        </p:nvSpPr>
        <p:spPr/>
        <p:txBody>
          <a:bodyPr/>
          <a:lstStyle/>
          <a:p>
            <a:fld id="{174E4CE6-2FE4-433F-87B8-CB5DD266EBFC}" type="datetime8">
              <a:rPr lang="en-US" smtClean="0"/>
              <a:t>6/21/2017 4:18 PM</a:t>
            </a:fld>
            <a:endParaRPr lang="ja-JP" dirty="0"/>
          </a:p>
        </p:txBody>
      </p:sp>
      <p:sp>
        <p:nvSpPr>
          <p:cNvPr id="4" name="Footer Placeholder 3"/>
          <p:cNvSpPr>
            <a:spLocks noGrp="1"/>
          </p:cNvSpPr>
          <p:nvPr>
            <p:ph type="ftr" sz="quarter" idx="14"/>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454749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33</a:t>
            </a:fld>
            <a:endParaRPr lang="ja-JP" altLang="en-US"/>
          </a:p>
        </p:txBody>
      </p:sp>
    </p:spTree>
    <p:extLst>
      <p:ext uri="{BB962C8B-B14F-4D97-AF65-F5344CB8AC3E}">
        <p14:creationId xmlns:p14="http://schemas.microsoft.com/office/powerpoint/2010/main" val="2467156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34</a:t>
            </a:fld>
            <a:endParaRPr lang="ja-JP" altLang="en-US"/>
          </a:p>
        </p:txBody>
      </p:sp>
    </p:spTree>
    <p:extLst>
      <p:ext uri="{BB962C8B-B14F-4D97-AF65-F5344CB8AC3E}">
        <p14:creationId xmlns:p14="http://schemas.microsoft.com/office/powerpoint/2010/main" val="1799440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35</a:t>
            </a:fld>
            <a:endParaRPr lang="ja-JP" altLang="en-US"/>
          </a:p>
        </p:txBody>
      </p:sp>
    </p:spTree>
    <p:extLst>
      <p:ext uri="{BB962C8B-B14F-4D97-AF65-F5344CB8AC3E}">
        <p14:creationId xmlns:p14="http://schemas.microsoft.com/office/powerpoint/2010/main" val="79299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ja-JP" dirty="0"/>
          </a:p>
        </p:txBody>
      </p:sp>
      <p:sp>
        <p:nvSpPr>
          <p:cNvPr id="10" name="Date Placeholder 9"/>
          <p:cNvSpPr>
            <a:spLocks noGrp="1"/>
          </p:cNvSpPr>
          <p:nvPr>
            <p:ph type="dt" idx="13"/>
          </p:nvPr>
        </p:nvSpPr>
        <p:spPr/>
        <p:txBody>
          <a:bodyPr/>
          <a:lstStyle/>
          <a:p>
            <a:fld id="{174E4CE6-2FE4-433F-87B8-CB5DD266EBFC}" type="datetime8">
              <a:rPr lang="en-US" smtClean="0"/>
              <a:t>6/21/2017 4:18 PM</a:t>
            </a:fld>
            <a:endParaRPr lang="ja-JP" dirty="0"/>
          </a:p>
        </p:txBody>
      </p:sp>
      <p:sp>
        <p:nvSpPr>
          <p:cNvPr id="4" name="Footer Placeholder 3"/>
          <p:cNvSpPr>
            <a:spLocks noGrp="1"/>
          </p:cNvSpPr>
          <p:nvPr>
            <p:ph type="ftr" sz="quarter" idx="14"/>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16735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ja-JP">
                <a:cs typeface="MS Mincho"/>
              </a:rPr>
              <a:t>Microsoft Build 2017</a:t>
            </a:r>
            <a:endParaRPr lang="ja-JP"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D18B56EA-E28F-4F92-9F16-7A6F2501B303}" type="datetime8">
              <a:rPr lang="en-US" smtClean="0"/>
              <a:t>6/21/2017 4:18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ja-JP" dirty="0"/>
          </a:p>
        </p:txBody>
      </p:sp>
    </p:spTree>
    <p:extLst>
      <p:ext uri="{BB962C8B-B14F-4D97-AF65-F5344CB8AC3E}">
        <p14:creationId xmlns:p14="http://schemas.microsoft.com/office/powerpoint/2010/main" val="1793912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38</a:t>
            </a:fld>
            <a:endParaRPr lang="ja-JP" altLang="en-US"/>
          </a:p>
        </p:txBody>
      </p:sp>
    </p:spTree>
    <p:extLst>
      <p:ext uri="{BB962C8B-B14F-4D97-AF65-F5344CB8AC3E}">
        <p14:creationId xmlns:p14="http://schemas.microsoft.com/office/powerpoint/2010/main" val="12555654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39</a:t>
            </a:fld>
            <a:endParaRPr lang="ja-JP" altLang="en-US"/>
          </a:p>
        </p:txBody>
      </p:sp>
    </p:spTree>
    <p:extLst>
      <p:ext uri="{BB962C8B-B14F-4D97-AF65-F5344CB8AC3E}">
        <p14:creationId xmlns:p14="http://schemas.microsoft.com/office/powerpoint/2010/main" val="1958302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a:t>
            </a:fld>
            <a:endParaRPr lang="ja-JP" altLang="en-US"/>
          </a:p>
        </p:txBody>
      </p:sp>
    </p:spTree>
    <p:extLst>
      <p:ext uri="{BB962C8B-B14F-4D97-AF65-F5344CB8AC3E}">
        <p14:creationId xmlns:p14="http://schemas.microsoft.com/office/powerpoint/2010/main" val="26193992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40</a:t>
            </a:fld>
            <a:endParaRPr lang="ja-JP" altLang="en-US"/>
          </a:p>
        </p:txBody>
      </p:sp>
    </p:spTree>
    <p:extLst>
      <p:ext uri="{BB962C8B-B14F-4D97-AF65-F5344CB8AC3E}">
        <p14:creationId xmlns:p14="http://schemas.microsoft.com/office/powerpoint/2010/main" val="1200487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41</a:t>
            </a:fld>
            <a:endParaRPr lang="ja-JP" altLang="en-US"/>
          </a:p>
        </p:txBody>
      </p:sp>
    </p:spTree>
    <p:extLst>
      <p:ext uri="{BB962C8B-B14F-4D97-AF65-F5344CB8AC3E}">
        <p14:creationId xmlns:p14="http://schemas.microsoft.com/office/powerpoint/2010/main" val="39374787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42</a:t>
            </a:fld>
            <a:endParaRPr lang="ja-JP" altLang="en-US"/>
          </a:p>
        </p:txBody>
      </p:sp>
    </p:spTree>
    <p:extLst>
      <p:ext uri="{BB962C8B-B14F-4D97-AF65-F5344CB8AC3E}">
        <p14:creationId xmlns:p14="http://schemas.microsoft.com/office/powerpoint/2010/main" val="25815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43</a:t>
            </a:fld>
            <a:endParaRPr lang="ja-JP" altLang="en-US"/>
          </a:p>
        </p:txBody>
      </p:sp>
    </p:spTree>
    <p:extLst>
      <p:ext uri="{BB962C8B-B14F-4D97-AF65-F5344CB8AC3E}">
        <p14:creationId xmlns:p14="http://schemas.microsoft.com/office/powerpoint/2010/main" val="3532924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44</a:t>
            </a:fld>
            <a:endParaRPr lang="ja-JP" altLang="en-US"/>
          </a:p>
        </p:txBody>
      </p:sp>
    </p:spTree>
    <p:extLst>
      <p:ext uri="{BB962C8B-B14F-4D97-AF65-F5344CB8AC3E}">
        <p14:creationId xmlns:p14="http://schemas.microsoft.com/office/powerpoint/2010/main" val="28470768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45</a:t>
            </a:fld>
            <a:endParaRPr lang="ja-JP" altLang="en-US"/>
          </a:p>
        </p:txBody>
      </p:sp>
    </p:spTree>
    <p:extLst>
      <p:ext uri="{BB962C8B-B14F-4D97-AF65-F5344CB8AC3E}">
        <p14:creationId xmlns:p14="http://schemas.microsoft.com/office/powerpoint/2010/main" val="193656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46</a:t>
            </a:fld>
            <a:endParaRPr lang="ja-JP" altLang="en-US"/>
          </a:p>
        </p:txBody>
      </p:sp>
    </p:spTree>
    <p:extLst>
      <p:ext uri="{BB962C8B-B14F-4D97-AF65-F5344CB8AC3E}">
        <p14:creationId xmlns:p14="http://schemas.microsoft.com/office/powerpoint/2010/main" val="123931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47</a:t>
            </a:fld>
            <a:endParaRPr lang="ja-JP" dirty="0"/>
          </a:p>
        </p:txBody>
      </p:sp>
      <p:sp>
        <p:nvSpPr>
          <p:cNvPr id="10" name="Date Placeholder 9"/>
          <p:cNvSpPr>
            <a:spLocks noGrp="1"/>
          </p:cNvSpPr>
          <p:nvPr>
            <p:ph type="dt" idx="13"/>
          </p:nvPr>
        </p:nvSpPr>
        <p:spPr/>
        <p:txBody>
          <a:bodyPr/>
          <a:lstStyle/>
          <a:p>
            <a:fld id="{174E4CE6-2FE4-433F-87B8-CB5DD266EBFC}" type="datetime8">
              <a:rPr lang="en-US" smtClean="0"/>
              <a:t>6/21/2017 4:18 PM</a:t>
            </a:fld>
            <a:endParaRPr lang="ja-JP" dirty="0"/>
          </a:p>
        </p:txBody>
      </p:sp>
      <p:sp>
        <p:nvSpPr>
          <p:cNvPr id="4" name="Footer Placeholder 3"/>
          <p:cNvSpPr>
            <a:spLocks noGrp="1"/>
          </p:cNvSpPr>
          <p:nvPr>
            <p:ph type="ftr" sz="quarter" idx="14"/>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621926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ja-JP">
                <a:cs typeface="MS Mincho"/>
              </a:rPr>
              <a:t>Microsoft Build 2017</a:t>
            </a:r>
            <a:endParaRPr lang="ja-JP"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D18B56EA-E28F-4F92-9F16-7A6F2501B303}" type="datetime8">
              <a:rPr lang="en-US" smtClean="0"/>
              <a:t>6/21/2017 4:18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ja-JP" dirty="0"/>
          </a:p>
        </p:txBody>
      </p:sp>
    </p:spTree>
    <p:extLst>
      <p:ext uri="{BB962C8B-B14F-4D97-AF65-F5344CB8AC3E}">
        <p14:creationId xmlns:p14="http://schemas.microsoft.com/office/powerpoint/2010/main" val="34140745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ja-JP">
                <a:cs typeface="MS Mincho"/>
              </a:rPr>
              <a:t>Microsoft Build 2017</a:t>
            </a:r>
            <a:endParaRPr lang="ja-JP"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Microsoft Corp</a:t>
            </a:r>
            <a:r>
              <a:rPr lang="es-US" altLang="ja-JP" sz="400" dirty="0">
                <a:gradFill>
                  <a:gsLst>
                    <a:gs pos="0">
                      <a:prstClr val="black"/>
                    </a:gs>
                    <a:gs pos="100000">
                      <a:prstClr val="black"/>
                    </a:gs>
                  </a:gsLst>
                  <a:lin ang="5400000" scaled="0"/>
                </a:gradFill>
                <a:cs typeface="MS Mincho"/>
              </a:rPr>
              <a:t>oration. All ri</a:t>
            </a:r>
            <a:r>
              <a:rPr lang="ja-JP" sz="400" dirty="0">
                <a:gradFill>
                  <a:gsLst>
                    <a:gs pos="0">
                      <a:prstClr val="black"/>
                    </a:gs>
                    <a:gs pos="100000">
                      <a:prstClr val="black"/>
                    </a:gs>
                  </a:gsLst>
                  <a:lin ang="5400000" scaled="0"/>
                </a:gradFill>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D18B56EA-E28F-4F92-9F16-7A6F2501B303}" type="datetime8">
              <a:rPr lang="en-US" smtClean="0"/>
              <a:t>6/21/2017 4:18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ja-JP" dirty="0"/>
          </a:p>
        </p:txBody>
      </p:sp>
    </p:spTree>
    <p:extLst>
      <p:ext uri="{BB962C8B-B14F-4D97-AF65-F5344CB8AC3E}">
        <p14:creationId xmlns:p14="http://schemas.microsoft.com/office/powerpoint/2010/main" val="3528420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2014 Microsoft Corp</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oration. All ri</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6/21/2017 4:18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ja-JP" sz="1200" b="0" i="0" u="none" strike="noStrike" kern="1200" cap="none" spc="0" normalizeH="0" baseline="0" noProof="0" dirty="0">
              <a:ln>
                <a:noFill/>
              </a:ln>
              <a:solidFill>
                <a:prstClr val="black"/>
              </a:solidFill>
              <a:effectLst/>
              <a:uLnTx/>
              <a:uFillTx/>
              <a:cs typeface="MS Mincho"/>
            </a:endParaRPr>
          </a:p>
        </p:txBody>
      </p:sp>
    </p:spTree>
    <p:extLst>
      <p:ext uri="{BB962C8B-B14F-4D97-AF65-F5344CB8AC3E}">
        <p14:creationId xmlns:p14="http://schemas.microsoft.com/office/powerpoint/2010/main" val="37433461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50</a:t>
            </a:fld>
            <a:endParaRPr lang="ja-JP" altLang="en-US"/>
          </a:p>
        </p:txBody>
      </p:sp>
    </p:spTree>
    <p:extLst>
      <p:ext uri="{BB962C8B-B14F-4D97-AF65-F5344CB8AC3E}">
        <p14:creationId xmlns:p14="http://schemas.microsoft.com/office/powerpoint/2010/main" val="38627689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51</a:t>
            </a:fld>
            <a:endParaRPr lang="ja-JP" altLang="en-US"/>
          </a:p>
        </p:txBody>
      </p:sp>
    </p:spTree>
    <p:extLst>
      <p:ext uri="{BB962C8B-B14F-4D97-AF65-F5344CB8AC3E}">
        <p14:creationId xmlns:p14="http://schemas.microsoft.com/office/powerpoint/2010/main" val="36128070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52</a:t>
            </a:fld>
            <a:endParaRPr lang="ja-JP" altLang="en-US"/>
          </a:p>
        </p:txBody>
      </p:sp>
    </p:spTree>
    <p:extLst>
      <p:ext uri="{BB962C8B-B14F-4D97-AF65-F5344CB8AC3E}">
        <p14:creationId xmlns:p14="http://schemas.microsoft.com/office/powerpoint/2010/main" val="3630805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53</a:t>
            </a:fld>
            <a:endParaRPr lang="ja-JP" altLang="en-US"/>
          </a:p>
        </p:txBody>
      </p:sp>
    </p:spTree>
    <p:extLst>
      <p:ext uri="{BB962C8B-B14F-4D97-AF65-F5344CB8AC3E}">
        <p14:creationId xmlns:p14="http://schemas.microsoft.com/office/powerpoint/2010/main" val="4107521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54</a:t>
            </a:fld>
            <a:endParaRPr lang="ja-JP" altLang="en-US"/>
          </a:p>
        </p:txBody>
      </p:sp>
    </p:spTree>
    <p:extLst>
      <p:ext uri="{BB962C8B-B14F-4D97-AF65-F5344CB8AC3E}">
        <p14:creationId xmlns:p14="http://schemas.microsoft.com/office/powerpoint/2010/main" val="2768816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55</a:t>
            </a:fld>
            <a:endParaRPr lang="ja-JP" altLang="en-US"/>
          </a:p>
        </p:txBody>
      </p:sp>
    </p:spTree>
    <p:extLst>
      <p:ext uri="{BB962C8B-B14F-4D97-AF65-F5344CB8AC3E}">
        <p14:creationId xmlns:p14="http://schemas.microsoft.com/office/powerpoint/2010/main" val="1286954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a:t>
            </a:r>
            <a:r>
              <a:rPr lang="es-US" altLang="ja-JP" sz="400">
                <a:gradFill>
                  <a:gsLst>
                    <a:gs pos="0">
                      <a:prstClr val="black"/>
                    </a:gs>
                    <a:gs pos="100000">
                      <a:prstClr val="black"/>
                    </a:gs>
                  </a:gsLst>
                  <a:lin ang="5400000" scaled="0"/>
                </a:gradFill>
                <a:cs typeface="MS Mincho"/>
              </a:rPr>
              <a:t>oration. All ri</a:t>
            </a:r>
            <a:r>
              <a:rPr lang="en-US" altLang="ja-JP" sz="400">
                <a:gradFill>
                  <a:gsLst>
                    <a:gs pos="0">
                      <a:prstClr val="black"/>
                    </a:gs>
                    <a:gs pos="100000">
                      <a:prstClr val="black"/>
                    </a:gs>
                  </a:gsLst>
                  <a:lin ang="5400000" scaled="0"/>
                </a:gradFill>
                <a:cs typeface="MS Mincho"/>
              </a:rPr>
              <a:t>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dirty="0">
              <a:gradFill>
                <a:gsLst>
                  <a:gs pos="0">
                    <a:prstClr val="black"/>
                  </a:gs>
                  <a:gs pos="100000">
                    <a:prstClr val="black"/>
                  </a:gs>
                </a:gsLst>
                <a:lin ang="5400000" scaled="0"/>
              </a:gradFill>
              <a:cs typeface="MS Mincho"/>
            </a:endParaRP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4:18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56</a:t>
            </a:fld>
            <a:endParaRPr lang="ja-JP" altLang="en-US"/>
          </a:p>
        </p:txBody>
      </p:sp>
    </p:spTree>
    <p:extLst>
      <p:ext uri="{BB962C8B-B14F-4D97-AF65-F5344CB8AC3E}">
        <p14:creationId xmlns:p14="http://schemas.microsoft.com/office/powerpoint/2010/main" val="460921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2014 Microsoft Corp</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oration. All ri</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6/21/2017 4:18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ja-JP" sz="1200" b="0" i="0" u="none" strike="noStrike" kern="1200" cap="none" spc="0" normalizeH="0" baseline="0" noProof="0" dirty="0">
              <a:ln>
                <a:noFill/>
              </a:ln>
              <a:solidFill>
                <a:prstClr val="black"/>
              </a:solidFill>
              <a:effectLst/>
              <a:uLnTx/>
              <a:uFillTx/>
              <a:cs typeface="MS Mincho"/>
            </a:endParaRPr>
          </a:p>
        </p:txBody>
      </p:sp>
    </p:spTree>
    <p:extLst>
      <p:ext uri="{BB962C8B-B14F-4D97-AF65-F5344CB8AC3E}">
        <p14:creationId xmlns:p14="http://schemas.microsoft.com/office/powerpoint/2010/main" val="2363155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2014 Microsoft Corp</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oration. All ri</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6/21/2017 4:18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ja-JP" sz="1200" b="0" i="0" u="none" strike="noStrike" kern="1200" cap="none" spc="0" normalizeH="0" baseline="0" noProof="0" dirty="0">
              <a:ln>
                <a:noFill/>
              </a:ln>
              <a:solidFill>
                <a:prstClr val="black"/>
              </a:solidFill>
              <a:effectLst/>
              <a:uLnTx/>
              <a:uFillTx/>
              <a:cs typeface="MS Mincho"/>
            </a:endParaRPr>
          </a:p>
        </p:txBody>
      </p:sp>
    </p:spTree>
    <p:extLst>
      <p:ext uri="{BB962C8B-B14F-4D97-AF65-F5344CB8AC3E}">
        <p14:creationId xmlns:p14="http://schemas.microsoft.com/office/powerpoint/2010/main" val="3607920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2014 Microsoft Corp</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oration. All ri</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6/21/2017 4:18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ja-JP" sz="1200" b="0" i="0" u="none" strike="noStrike" kern="1200" cap="none" spc="0" normalizeH="0" baseline="0" noProof="0" dirty="0">
              <a:ln>
                <a:noFill/>
              </a:ln>
              <a:solidFill>
                <a:prstClr val="black"/>
              </a:solidFill>
              <a:effectLst/>
              <a:uLnTx/>
              <a:uFillTx/>
              <a:cs typeface="MS Mincho"/>
            </a:endParaRPr>
          </a:p>
        </p:txBody>
      </p:sp>
    </p:spTree>
    <p:extLst>
      <p:ext uri="{BB962C8B-B14F-4D97-AF65-F5344CB8AC3E}">
        <p14:creationId xmlns:p14="http://schemas.microsoft.com/office/powerpoint/2010/main" val="192645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2014 Microsoft Corp</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oration. All ri</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ghts reserved.明示、黙示または法律の規定にかかわらず、これらの情報についてマイクロソフトはいかなる責任も負わないものとします。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6/21/2017 4:18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ja-JP" sz="1200" b="0" i="0" u="none" strike="noStrike" kern="1200" cap="none" spc="0" normalizeH="0" baseline="0" noProof="0" dirty="0">
              <a:ln>
                <a:noFill/>
              </a:ln>
              <a:solidFill>
                <a:prstClr val="black"/>
              </a:solidFill>
              <a:effectLst/>
              <a:uLnTx/>
              <a:uFillTx/>
              <a:cs typeface="MS Mincho"/>
            </a:endParaRPr>
          </a:p>
        </p:txBody>
      </p:sp>
    </p:spTree>
    <p:extLst>
      <p:ext uri="{BB962C8B-B14F-4D97-AF65-F5344CB8AC3E}">
        <p14:creationId xmlns:p14="http://schemas.microsoft.com/office/powerpoint/2010/main" val="1907261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1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3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2.png"/><Relationship Id="rId2" Type="http://schemas.openxmlformats.org/officeDocument/2006/relationships/customXml" Target="../../customXml/item24.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3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noAutofit/>
          </a:bodyPr>
          <a:lstStyle>
            <a:lvl1pP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noAutofit/>
          </a:bodyPr>
          <a:lstStyle>
            <a:lvl1pPr algn="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noAutofit/>
          </a:bodyPr>
          <a:lstStyle>
            <a:lvl1pPr>
              <a:defRPr sz="7200" spc="-80" baseline="0">
                <a:gradFill>
                  <a:gsLst>
                    <a:gs pos="100000">
                      <a:schemeClr val="tx1"/>
                    </a:gs>
                    <a:gs pos="0">
                      <a:schemeClr val="tx1"/>
                    </a:gs>
                  </a:gsLst>
                  <a:lin ang="5400000" scaled="0"/>
                </a:gradFill>
                <a:latin typeface="メイリオ"/>
                <a:ea typeface="メイリオ"/>
              </a:defRPr>
            </a:lvl1pPr>
          </a:lstStyle>
          <a:p>
            <a:r>
              <a:rPr lang="en-US" altLang="ja-JP"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sz="7200" spc="-100" baseline="0">
                <a:solidFill>
                  <a:schemeClr val="bg1"/>
                </a:solidFill>
                <a:latin typeface="メイリオ"/>
                <a:ea typeface="メイリオ"/>
              </a:defRPr>
            </a:lvl1pPr>
          </a:lstStyle>
          <a:p>
            <a:r>
              <a:rPr lang="en-US" altLang="ja-JP"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noAutofit/>
          </a:bodyPr>
          <a:lstStyle>
            <a:lvl1pPr marL="0" indent="0">
              <a:spcBef>
                <a:spcPts val="0"/>
              </a:spcBef>
              <a:buNone/>
              <a:defRPr sz="3600" spc="0" baseline="0">
                <a:solidFill>
                  <a:schemeClr val="bg1"/>
                </a:solidFill>
                <a:latin typeface="メイリオ"/>
                <a:ea typeface="メイリオ"/>
              </a:defRPr>
            </a:lvl1pPr>
          </a:lstStyle>
          <a:p>
            <a:pPr lvl="0"/>
            <a:r>
              <a:rPr lang="en-US" altLang="ja-JP"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lang="en-US" sz="7200" b="0" kern="1200" cap="none" spc="-100" baseline="0" dirty="0">
                <a:ln w="3175">
                  <a:noFill/>
                </a:ln>
                <a:solidFill>
                  <a:schemeClr val="bg1"/>
                </a:solidFill>
                <a:effectLst/>
                <a:latin typeface="メイリオ"/>
                <a:ea typeface="メイリオ"/>
                <a:cs typeface="Segoe UI" pitchFamily="34" charset="0"/>
              </a:defRPr>
            </a:lvl1pPr>
          </a:lstStyle>
          <a:p>
            <a:r>
              <a:rPr lang="en-US" altLang="ja-JP"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baseline="0">
                <a:latin typeface="メイリオ"/>
                <a:ea typeface="メイリオ"/>
              </a:defRPr>
            </a:lvl1pPr>
          </a:lstStyle>
          <a:p>
            <a:r>
              <a:rPr lang="en-US" altLang="ja-JP" dirty="0"/>
              <a:t>Slide for developer code</a:t>
            </a:r>
          </a:p>
        </p:txBody>
      </p:sp>
      <p:sp>
        <p:nvSpPr>
          <p:cNvPr id="5" name="Text Placeholder 4"/>
          <p:cNvSpPr>
            <a:spLocks noGrp="1"/>
          </p:cNvSpPr>
          <p:nvPr>
            <p:ph type="body" sz="quarter" idx="10"/>
          </p:nvPr>
        </p:nvSpPr>
        <p:spPr>
          <a:xfrm>
            <a:off x="365760" y="1371600"/>
            <a:ext cx="11704320" cy="2043636"/>
          </a:xfrm>
        </p:spPr>
        <p:txBody>
          <a:bodyPr>
            <a:noAutofit/>
          </a:bodyPr>
          <a:lstStyle>
            <a:lvl1pPr marL="0" indent="0">
              <a:spcBef>
                <a:spcPts val="600"/>
              </a:spcBef>
              <a:buNone/>
              <a:defRPr sz="3200">
                <a:gradFill>
                  <a:gsLst>
                    <a:gs pos="1250">
                      <a:srgbClr val="000000"/>
                    </a:gs>
                    <a:gs pos="100000">
                      <a:srgbClr val="000000"/>
                    </a:gs>
                  </a:gsLst>
                  <a:lin ang="5400000" scaled="0"/>
                </a:gradFill>
                <a:latin typeface="メイリオ"/>
                <a:ea typeface="メイリオ"/>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noAutofit/>
          </a:bodyPr>
          <a:lstStyle/>
          <a:p>
            <a:pPr defTabSz="932290" eaLnBrk="0" hangingPunct="0"/>
            <a:r>
              <a:rPr lang="en-US" altLang="ja-JP" sz="1000" baseline="0" dirty="0">
                <a:solidFill>
                  <a:schemeClr val="bg1"/>
                </a:solidFill>
                <a:latin typeface="メイリオ"/>
                <a:ea typeface="メイリオ"/>
                <a:cs typeface="MS Mincho"/>
              </a:rPr>
              <a:t>© 2016 Microsoft Corporation. All rights reserved.</a:t>
            </a:r>
            <a:r>
              <a:rPr lang="ja-JP" altLang="en-US" sz="1000" baseline="0" dirty="0">
                <a:solidFill>
                  <a:schemeClr val="bg1"/>
                </a:solidFill>
                <a:latin typeface="メイリオ"/>
                <a:ea typeface="メイリオ"/>
                <a:cs typeface="MS Mincho"/>
              </a:rPr>
              <a:t>本ドキュメントのテキストは、クリエイティブ コモンズ表示 </a:t>
            </a:r>
            <a:r>
              <a:rPr lang="en-US" altLang="ja-JP" sz="1000" baseline="0" dirty="0">
                <a:solidFill>
                  <a:schemeClr val="bg1"/>
                </a:solidFill>
                <a:latin typeface="メイリオ"/>
                <a:ea typeface="メイリオ"/>
                <a:cs typeface="MS Mincho"/>
              </a:rPr>
              <a:t>3.0 </a:t>
            </a:r>
            <a:r>
              <a:rPr lang="ja-JP" altLang="en-US" sz="1000" baseline="0" dirty="0">
                <a:solidFill>
                  <a:schemeClr val="bg1"/>
                </a:solidFill>
                <a:latin typeface="メイリオ"/>
                <a:ea typeface="メイリオ"/>
                <a:cs typeface="MS Mincho"/>
              </a:rPr>
              <a:t>ライセンスの下で利用可能です。追加の条件が適用される場合があります。</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本ドキュメントの他のコンテンツ </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商標、ロゴ、画像などを含む。ただし、これらに限定されない</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はいずれも、クリエイティブ コモンズ ライセンス付与の範囲には含まれません。</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本ドキュメントは、いかなるマイクロソフト製品のいかなる知的財産に対する、いかなる法的権利も提供しません。本ドキュメントは、お客様内部での参考用にコピーおよび使用することができます。  </a:t>
            </a:r>
          </a:p>
          <a:p>
            <a:pPr defTabSz="932290" eaLnBrk="0" hangingPunct="0"/>
            <a:r>
              <a:rPr lang="ja-JP" altLang="en-US" sz="1000" baseline="0" dirty="0">
                <a:solidFill>
                  <a:schemeClr val="bg1"/>
                </a:solidFill>
                <a:latin typeface="メイリオ"/>
                <a:ea typeface="メイリオ"/>
                <a:cs typeface="MS Mincho"/>
              </a:rPr>
              <a:t>本ドキュメントは、</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現状有姿のまま</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提供されます。本ドキュメントに記載されている情報や見解 </a:t>
            </a:r>
            <a:r>
              <a:rPr lang="en-US" altLang="ja-JP" sz="1000" baseline="0" dirty="0">
                <a:solidFill>
                  <a:schemeClr val="bg1"/>
                </a:solidFill>
                <a:latin typeface="メイリオ"/>
                <a:ea typeface="メイリオ"/>
                <a:cs typeface="MS Mincho"/>
              </a:rPr>
              <a:t>(URL </a:t>
            </a:r>
            <a:r>
              <a:rPr lang="ja-JP" altLang="en-US" sz="1000" baseline="0" dirty="0">
                <a:solidFill>
                  <a:schemeClr val="bg1"/>
                </a:solidFill>
                <a:latin typeface="メイリオ"/>
                <a:ea typeface="メイリオ"/>
                <a:cs typeface="MS Mincho"/>
              </a:rPr>
              <a:t>等のインターネット </a:t>
            </a:r>
            <a:r>
              <a:rPr lang="en-US" altLang="ja-JP" sz="1000" baseline="0" dirty="0">
                <a:solidFill>
                  <a:schemeClr val="bg1"/>
                </a:solidFill>
                <a:latin typeface="メイリオ"/>
                <a:ea typeface="メイリオ"/>
                <a:cs typeface="MS Mincho"/>
              </a:rPr>
              <a:t>Web </a:t>
            </a:r>
            <a:r>
              <a:rPr lang="ja-JP" altLang="en-US" sz="1000" baseline="0" dirty="0">
                <a:solidFill>
                  <a:schemeClr val="bg1"/>
                </a:solidFill>
                <a:latin typeface="メイリオ"/>
                <a:ea typeface="メイリオ"/>
                <a:cs typeface="MS Mincho"/>
              </a:rPr>
              <a:t>サイトに関する情報を含む</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将来予告なしに変更されることがあります。使用に伴うリスクは、お客様が負うものとします。一部の例はあくまでも参考用であり、架空のものです。実在する名称とは一切関係ありません。</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マイクロソフトは、このドキュメントに記載されている情報に関して、明示または黙示を問わず、一切の保証をいたしません。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no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5pPr>
          </a:lstStyle>
          <a:p>
            <a:pPr lvl="0"/>
            <a:r>
              <a:rPr lang="en-US" altLang="ja-JP" dirty="0"/>
              <a:t>Use this Layout for Speaker Notes slides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メイリオ"/>
                <a:ea typeface="メイリオ"/>
                <a:cs typeface="Segoe UI" pitchFamily="34" charset="0"/>
              </a:defRPr>
            </a:lvl1pPr>
          </a:lstStyle>
          <a:p>
            <a:pPr lvl="0"/>
            <a:r>
              <a:rPr lang="en-US" altLang="ja-JP" dirty="0"/>
              <a:t>Next:</a:t>
            </a:r>
          </a:p>
        </p:txBody>
      </p:sp>
      <p:sp>
        <p:nvSpPr>
          <p:cNvPr id="3" name="Title 2"/>
          <p:cNvSpPr>
            <a:spLocks noGrp="1"/>
          </p:cNvSpPr>
          <p:nvPr>
            <p:ph type="title"/>
          </p:nvPr>
        </p:nvSpPr>
        <p:spPr bwMode="white"/>
        <p:txBody>
          <a:bodyPr>
            <a:noAutofit/>
          </a:bodyPr>
          <a:lstStyle>
            <a:lvl1pPr>
              <a:defRPr>
                <a:gradFill>
                  <a:gsLst>
                    <a:gs pos="1250">
                      <a:schemeClr val="tx1"/>
                    </a:gs>
                    <a:gs pos="100000">
                      <a:schemeClr val="tx1"/>
                    </a:gs>
                  </a:gsLst>
                  <a:lin ang="5400000" scaled="0"/>
                </a:gradFill>
                <a:latin typeface="メイリオ"/>
                <a:ea typeface="メイリオ"/>
                <a:cs typeface="Segoe UI" pitchFamily="34" charset="0"/>
              </a:defRPr>
            </a:lvl1pPr>
          </a:lstStyle>
          <a:p>
            <a:r>
              <a:rPr lang="en-US" altLang="ja-JP"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endParaRPr lang="ja-JP" altLang="en-US" dirty="0"/>
          </a:p>
        </p:txBody>
      </p:sp>
      <p:sp>
        <p:nvSpPr>
          <p:cNvPr id="4" name="Text Placeholder 3"/>
          <p:cNvSpPr>
            <a:spLocks noGrp="1"/>
          </p:cNvSpPr>
          <p:nvPr>
            <p:ph type="body" sz="quarter" idx="10"/>
          </p:nvPr>
        </p:nvSpPr>
        <p:spPr>
          <a:xfrm>
            <a:off x="274638" y="1212850"/>
            <a:ext cx="11888787" cy="2308324"/>
          </a:xfrm>
        </p:spPr>
        <p:txBody>
          <a:bodyPr>
            <a:noAutofit/>
          </a:bodyPr>
          <a:lstStyle>
            <a:lvl1pPr marL="0" indent="0">
              <a:buNone/>
              <a:defRPr>
                <a:latin typeface="メイリオ"/>
                <a:ea typeface="メイリオ"/>
              </a:defRPr>
            </a:lvl1pPr>
            <a:lvl2pPr marL="228600" indent="0">
              <a:buNone/>
              <a:defRPr>
                <a:latin typeface="メイリオ"/>
                <a:ea typeface="メイリオ"/>
              </a:defRPr>
            </a:lvl2pPr>
            <a:lvl3pPr marL="457200" indent="0">
              <a:buNone/>
              <a:defRPr>
                <a:latin typeface="メイリオ"/>
                <a:ea typeface="メイリオ"/>
              </a:defRPr>
            </a:lvl3pPr>
            <a:lvl4pPr marL="685800" indent="0">
              <a:buNone/>
              <a:defRPr>
                <a:latin typeface="メイリオ"/>
                <a:ea typeface="メイリオ"/>
              </a:defRPr>
            </a:lvl4pPr>
            <a:lvl5pPr marL="914400" indent="0">
              <a:buNone/>
              <a:defRPr>
                <a:latin typeface="メイリオ"/>
                <a:ea typeface="メイリオ"/>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endParaRPr lang="ja-JP" altLang="en-US" dirty="0"/>
          </a:p>
        </p:txBody>
      </p:sp>
    </p:spTree>
    <p:extLst>
      <p:ext uri="{BB962C8B-B14F-4D97-AF65-F5344CB8AC3E}">
        <p14:creationId xmlns:p14="http://schemas.microsoft.com/office/powerpoint/2010/main" val="189778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237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chemeClr val="bg1"/>
                </a:solidFill>
                <a:latin typeface="メイリオ"/>
                <a:ea typeface="メイリオ"/>
              </a:defRPr>
            </a:lvl1pPr>
          </a:lstStyle>
          <a:p>
            <a:r>
              <a:rPr lang="en-US" altLang="ja-JP"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72C6"/>
                </a:solidFill>
                <a:latin typeface="メイリオ"/>
                <a:ea typeface="メイリオ"/>
              </a:defRPr>
            </a:lvl1pPr>
          </a:lstStyle>
          <a:p>
            <a:r>
              <a:rPr lang="en-US" altLang="ja-JP" dirty="0"/>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baseline="0">
                <a:solidFill>
                  <a:srgbClr val="0078D7"/>
                </a:solidFill>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0" indent="0">
              <a:spcBef>
                <a:spcPts val="600"/>
              </a:spcBef>
              <a:buFontTx/>
              <a:buNone/>
              <a:defRPr sz="2000">
                <a:latin typeface="メイリオ"/>
                <a:ea typeface="メイリオ"/>
              </a:defRPr>
            </a:lvl2pPr>
            <a:lvl3pPr marL="228600" indent="0">
              <a:spcBef>
                <a:spcPts val="600"/>
              </a:spcBef>
              <a:buNone/>
              <a:defRPr>
                <a:latin typeface="メイリオ"/>
                <a:ea typeface="メイリオ"/>
              </a:defRPr>
            </a:lvl3pPr>
            <a:lvl4pPr marL="457200" indent="0">
              <a:spcBef>
                <a:spcPts val="600"/>
              </a:spcBef>
              <a:buNone/>
              <a:defRPr>
                <a:latin typeface="メイリオ"/>
                <a:ea typeface="メイリオ"/>
              </a:defRPr>
            </a:lvl4pPr>
            <a:lvl5pPr marL="685800" indent="0">
              <a:spcBef>
                <a:spcPts val="600"/>
              </a:spcBef>
              <a:buNone/>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228600" indent="-228600">
              <a:spcBef>
                <a:spcPts val="600"/>
              </a:spcBef>
              <a:buFont typeface="Arial" charset="0"/>
              <a:buChar char="•"/>
              <a:defRPr sz="2000">
                <a:latin typeface="メイリオ"/>
                <a:ea typeface="メイリオ"/>
              </a:defRPr>
            </a:lvl2pPr>
            <a:lvl3pPr marL="457200" indent="-228600">
              <a:spcBef>
                <a:spcPts val="600"/>
              </a:spcBef>
              <a:buFont typeface="Arial" charset="0"/>
              <a:buChar char="•"/>
              <a:defRPr>
                <a:latin typeface="メイリオ"/>
                <a:ea typeface="メイリオ"/>
              </a:defRPr>
            </a:lvl3pPr>
            <a:lvl4pPr marL="685800" indent="-228600">
              <a:spcBef>
                <a:spcPts val="600"/>
              </a:spcBef>
              <a:buFont typeface="Arial" charset="0"/>
              <a:buChar char="•"/>
              <a:defRPr>
                <a:latin typeface="メイリオ"/>
                <a:ea typeface="メイリオ"/>
              </a:defRPr>
            </a:lvl4pPr>
            <a:lvl5pPr marL="914400" indent="-228600">
              <a:spcBef>
                <a:spcPts val="600"/>
              </a:spcBef>
              <a:buFont typeface="Arial" charset="0"/>
              <a:buChar cha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noAutofit/>
          </a:bodyPr>
          <a:lstStyle>
            <a:lvl1pPr>
              <a:spcBef>
                <a:spcPts val="600"/>
              </a:spcBef>
              <a:defRPr sz="2000">
                <a:latin typeface="メイリオ"/>
                <a:ea typeface="メイリオ"/>
              </a:defRPr>
            </a:lvl1pPr>
            <a:lvl2pPr>
              <a:spcBef>
                <a:spcPts val="600"/>
              </a:spcBef>
              <a:defRPr sz="2000">
                <a:latin typeface="メイリオ"/>
                <a:ea typeface="メイリオ"/>
              </a:defRPr>
            </a:lvl2pPr>
            <a:lvl3pPr>
              <a:spcBef>
                <a:spcPts val="600"/>
              </a:spcBef>
              <a:defRPr sz="2000">
                <a:latin typeface="メイリオ"/>
                <a:ea typeface="メイリオ"/>
              </a:defRPr>
            </a:lvl3pPr>
            <a:lvl4pPr>
              <a:spcBef>
                <a:spcPts val="600"/>
              </a:spcBef>
              <a:defRPr sz="2000">
                <a:latin typeface="メイリオ"/>
                <a:ea typeface="メイリオ"/>
              </a:defRPr>
            </a:lvl4pPr>
            <a:lvl5pPr>
              <a:spcBef>
                <a:spcPts val="600"/>
              </a:spcBef>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6" name="Title 5"/>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66" Type="http://schemas.openxmlformats.org/officeDocument/2006/relationships/tags" Target="../tags/tag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ltLang="ja-JP"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5" name="Rectangle 44"/>
          <p:cNvSpPr/>
          <p:nvPr userDrawn="1">
            <p:custDataLst>
              <p:tags r:id="rId28"/>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197</a:t>
            </a:r>
          </a:p>
        </p:txBody>
      </p:sp>
      <p:sp>
        <p:nvSpPr>
          <p:cNvPr id="46" name="Rectangle 45"/>
          <p:cNvSpPr/>
          <p:nvPr userDrawn="1">
            <p:custDataLst>
              <p:tags r:id="rId29"/>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143</a:t>
            </a:r>
          </a:p>
        </p:txBody>
      </p:sp>
      <p:sp>
        <p:nvSpPr>
          <p:cNvPr id="47" name="Rectangle 46"/>
          <p:cNvSpPr/>
          <p:nvPr userDrawn="1">
            <p:custDataLst>
              <p:tags r:id="rId30"/>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endParaRPr>
          </a:p>
        </p:txBody>
      </p:sp>
      <p:sp>
        <p:nvSpPr>
          <p:cNvPr id="48" name="Rectangle 47"/>
          <p:cNvSpPr/>
          <p:nvPr userDrawn="1">
            <p:custDataLst>
              <p:tags r:id="rId31"/>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204</a:t>
            </a:r>
          </a:p>
        </p:txBody>
      </p:sp>
      <p:sp>
        <p:nvSpPr>
          <p:cNvPr id="49" name="Rectangle 48"/>
          <p:cNvSpPr/>
          <p:nvPr userDrawn="1">
            <p:custDataLst>
              <p:tags r:id="rId32"/>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148</a:t>
            </a:r>
          </a:p>
        </p:txBody>
      </p:sp>
      <p:sp>
        <p:nvSpPr>
          <p:cNvPr id="50" name="Rectangle 49"/>
          <p:cNvSpPr/>
          <p:nvPr userDrawn="1">
            <p:custDataLst>
              <p:tags r:id="rId33"/>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p:txBody>
      </p:sp>
      <p:sp>
        <p:nvSpPr>
          <p:cNvPr id="51" name="Rectangle 50"/>
          <p:cNvSpPr/>
          <p:nvPr userDrawn="1">
            <p:custDataLst>
              <p:tags r:id="rId34"/>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a:t>
            </a:r>
          </a:p>
        </p:txBody>
      </p:sp>
      <p:sp>
        <p:nvSpPr>
          <p:cNvPr id="52" name="Rectangle 51"/>
          <p:cNvSpPr/>
          <p:nvPr userDrawn="1">
            <p:custDataLst>
              <p:tags r:id="rId35"/>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3" name="Rectangle 52"/>
          <p:cNvSpPr/>
          <p:nvPr userDrawn="1">
            <p:custDataLst>
              <p:tags r:id="rId36"/>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4" name="Rectangle 53"/>
          <p:cNvSpPr/>
          <p:nvPr userDrawn="1">
            <p:custDataLst>
              <p:tags r:id="rId37"/>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5" name="Rectangle 54"/>
          <p:cNvSpPr/>
          <p:nvPr userDrawn="1">
            <p:custDataLst>
              <p:tags r:id="rId38"/>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p:txBody>
      </p:sp>
      <p:sp>
        <p:nvSpPr>
          <p:cNvPr id="56" name="Rectangle 55"/>
          <p:cNvSpPr/>
          <p:nvPr userDrawn="1">
            <p:custDataLst>
              <p:tags r:id="rId39"/>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7" name="Rectangle 56"/>
          <p:cNvSpPr/>
          <p:nvPr userDrawn="1">
            <p:custDataLst>
              <p:tags r:id="rId40"/>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208</a:t>
            </a:r>
          </a:p>
        </p:txBody>
      </p:sp>
      <p:sp>
        <p:nvSpPr>
          <p:cNvPr id="58" name="Rectangle 57"/>
          <p:cNvSpPr/>
          <p:nvPr userDrawn="1">
            <p:custDataLst>
              <p:tags r:id="rId41"/>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p:txBody>
      </p:sp>
      <p:sp>
        <p:nvSpPr>
          <p:cNvPr id="59" name="Rectangle 58"/>
          <p:cNvSpPr/>
          <p:nvPr userDrawn="1">
            <p:custDataLst>
              <p:tags r:id="rId42"/>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158</a:t>
            </a:r>
          </a:p>
        </p:txBody>
      </p:sp>
      <p:sp>
        <p:nvSpPr>
          <p:cNvPr id="60" name="Rectangle 59"/>
          <p:cNvSpPr/>
          <p:nvPr userDrawn="1">
            <p:custDataLst>
              <p:tags r:id="rId43"/>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233</a:t>
            </a:r>
          </a:p>
        </p:txBody>
      </p:sp>
      <p:sp>
        <p:nvSpPr>
          <p:cNvPr id="61" name="Rectangle 60"/>
          <p:cNvSpPr/>
          <p:nvPr userDrawn="1">
            <p:custDataLst>
              <p:tags r:id="rId44"/>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242</a:t>
            </a:r>
          </a:p>
        </p:txBody>
      </p:sp>
      <p:sp>
        <p:nvSpPr>
          <p:cNvPr id="62" name="Rectangle 61"/>
          <p:cNvSpPr/>
          <p:nvPr userDrawn="1">
            <p:custDataLst>
              <p:tags r:id="rId45"/>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198</a:t>
            </a:r>
          </a:p>
        </p:txBody>
      </p:sp>
      <p:sp>
        <p:nvSpPr>
          <p:cNvPr id="63" name="Rectangle 62"/>
          <p:cNvSpPr/>
          <p:nvPr userDrawn="1">
            <p:custDataLst>
              <p:tags r:id="rId46"/>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p:txBody>
      </p:sp>
      <p:sp>
        <p:nvSpPr>
          <p:cNvPr id="64" name="Rectangle 63"/>
          <p:cNvSpPr/>
          <p:nvPr userDrawn="1">
            <p:custDataLst>
              <p:tags r:id="rId47"/>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73</a:t>
            </a:r>
          </a:p>
        </p:txBody>
      </p:sp>
      <p:sp>
        <p:nvSpPr>
          <p:cNvPr id="65" name="Rectangle 64"/>
          <p:cNvSpPr/>
          <p:nvPr userDrawn="1">
            <p:custDataLst>
              <p:tags r:id="rId48"/>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66" name="Rectangle 65"/>
          <p:cNvSpPr/>
          <p:nvPr userDrawn="1">
            <p:custDataLst>
              <p:tags r:id="rId49"/>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p:txBody>
      </p:sp>
      <p:sp>
        <p:nvSpPr>
          <p:cNvPr id="67" name="Rectangle 66"/>
          <p:cNvSpPr/>
          <p:nvPr userDrawn="1">
            <p:custDataLst>
              <p:tags r:id="rId50"/>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68" name="Rectangle 67"/>
          <p:cNvSpPr/>
          <p:nvPr userDrawn="1">
            <p:custDataLst>
              <p:tags r:id="rId51"/>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endParaRPr>
          </a:p>
        </p:txBody>
      </p:sp>
      <p:sp>
        <p:nvSpPr>
          <p:cNvPr id="69" name="Rectangle 68"/>
          <p:cNvSpPr/>
          <p:nvPr userDrawn="1">
            <p:custDataLst>
              <p:tags r:id="rId52"/>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70" name="Rectangle 69"/>
          <p:cNvSpPr/>
          <p:nvPr userDrawn="1">
            <p:custDataLst>
              <p:tags r:id="rId53"/>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p:txBody>
      </p:sp>
      <p:sp>
        <p:nvSpPr>
          <p:cNvPr id="71" name="Rectangle 70"/>
          <p:cNvSpPr/>
          <p:nvPr userDrawn="1">
            <p:custDataLst>
              <p:tags r:id="rId54"/>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26</a:t>
            </a:r>
          </a:p>
        </p:txBody>
      </p:sp>
      <p:sp>
        <p:nvSpPr>
          <p:cNvPr id="72" name="Rectangle 71"/>
          <p:cNvSpPr/>
          <p:nvPr userDrawn="1">
            <p:custDataLst>
              <p:tags r:id="rId55"/>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150</a:t>
            </a:r>
          </a:p>
        </p:txBody>
      </p:sp>
      <p:sp>
        <p:nvSpPr>
          <p:cNvPr id="73" name="Rectangle 72"/>
          <p:cNvSpPr/>
          <p:nvPr userDrawn="1">
            <p:custDataLst>
              <p:tags r:id="rId56"/>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122</a:t>
            </a:r>
          </a:p>
        </p:txBody>
      </p:sp>
      <p:sp>
        <p:nvSpPr>
          <p:cNvPr id="74" name="Rectangle 73"/>
          <p:cNvSpPr/>
          <p:nvPr userDrawn="1">
            <p:custDataLst>
              <p:tags r:id="rId57"/>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89</a:t>
            </a:r>
          </a:p>
        </p:txBody>
      </p:sp>
      <p:sp>
        <p:nvSpPr>
          <p:cNvPr id="75" name="Rectangle 74"/>
          <p:cNvSpPr/>
          <p:nvPr userDrawn="1">
            <p:custDataLst>
              <p:tags r:id="rId58"/>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p:txBody>
      </p:sp>
      <p:sp>
        <p:nvSpPr>
          <p:cNvPr id="76" name="Rectangle 75"/>
          <p:cNvSpPr/>
          <p:nvPr userDrawn="1">
            <p:custDataLst>
              <p:tags r:id="rId59"/>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p:txBody>
      </p:sp>
      <p:sp>
        <p:nvSpPr>
          <p:cNvPr id="77" name="Rectangle 76"/>
          <p:cNvSpPr/>
          <p:nvPr userDrawn="1">
            <p:custDataLst>
              <p:tags r:id="rId60"/>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p:txBody>
      </p:sp>
      <p:sp>
        <p:nvSpPr>
          <p:cNvPr id="78" name="Rectangle 77"/>
          <p:cNvSpPr/>
          <p:nvPr userDrawn="1">
            <p:custDataLst>
              <p:tags r:id="rId61"/>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p:txBody>
      </p:sp>
      <p:sp>
        <p:nvSpPr>
          <p:cNvPr id="79" name="Rectangle 78"/>
          <p:cNvSpPr/>
          <p:nvPr userDrawn="1">
            <p:custDataLst>
              <p:tags r:id="rId62"/>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80" name="Rectangle 79"/>
          <p:cNvSpPr/>
          <p:nvPr userDrawn="1">
            <p:custDataLst>
              <p:tags r:id="rId63"/>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p:txBody>
      </p:sp>
      <p:sp>
        <p:nvSpPr>
          <p:cNvPr id="81" name="Rectangle 80"/>
          <p:cNvSpPr/>
          <p:nvPr userDrawn="1">
            <p:custDataLst>
              <p:tags r:id="rId64"/>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82" name="Rectangle 81"/>
          <p:cNvSpPr/>
          <p:nvPr userDrawn="1">
            <p:custDataLst>
              <p:tags r:id="rId65"/>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p:txBody>
      </p:sp>
      <p:sp>
        <p:nvSpPr>
          <p:cNvPr id="83" name="Rectangle 82"/>
          <p:cNvSpPr/>
          <p:nvPr userDrawn="1">
            <p:custDataLst>
              <p:tags r:id="rId66"/>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メイリオ"/>
          <a:ea typeface="メイリオ"/>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bot-framework/bot-design-pattern-handoff-human"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noAutofit/>
          </a:bodyPr>
          <a:lstStyle>
            <a:lvl1pPr>
              <a:defRPr sz="6000" spc="-80" baseline="0">
                <a:solidFill>
                  <a:srgbClr val="0072C6"/>
                </a:solidFill>
              </a:defRPr>
            </a:lvl1pPr>
          </a:lstStyle>
          <a:p>
            <a:r>
              <a:rPr lang="ja-JP" altLang="en-US" dirty="0">
                <a:solidFill>
                  <a:schemeClr val="bg1"/>
                </a:solidFill>
                <a:cs typeface="MS Mincho"/>
              </a:rPr>
              <a:t>ミドルウェアと</a:t>
            </a:r>
            <a:br>
              <a:rPr lang="ja-JP" altLang="en-US" dirty="0"/>
            </a:br>
            <a:r>
              <a:rPr lang="ja-JP" altLang="en-US" dirty="0">
                <a:solidFill>
                  <a:schemeClr val="bg1"/>
                </a:solidFill>
                <a:cs typeface="MS Mincho"/>
              </a:rPr>
              <a:t>人間へのハンドオフ</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Autofit/>
          </a:bodyPr>
          <a:lstStyle/>
          <a:p>
            <a:r>
              <a:rPr lang="ja-JP" altLang="en-US" dirty="0">
                <a:solidFill>
                  <a:schemeClr val="tx1"/>
                </a:solidFill>
                <a:cs typeface="MS Mincho"/>
              </a:rPr>
              <a:t>人間へのハンドオフ</a:t>
            </a:r>
            <a:endParaRPr lang="ja-JP" alt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ja-JP" altLang="en-US" sz="3600" b="0" i="0" u="none" strike="noStrike" kern="1200" cap="none" spc="-102" normalizeH="0" baseline="0" noProof="0" dirty="0">
                <a:ln w="3175">
                  <a:noFill/>
                </a:ln>
                <a:solidFill>
                  <a:srgbClr val="505050"/>
                </a:solidFill>
                <a:effectLst/>
                <a:uLnTx/>
                <a:uFillTx/>
                <a:latin typeface="メイリオ"/>
                <a:ea typeface="メイリオ"/>
                <a:cs typeface="MS Mincho"/>
              </a:rPr>
              <a:t>ボットから人間への管理されたハンドオフ</a:t>
            </a:r>
            <a:endParaRPr kumimoji="0" lang="ja-JP" altLang="en-US" sz="2800" b="0" i="0" u="none" strike="noStrike" kern="1200" cap="none" spc="-102" normalizeH="0" baseline="0" noProof="0" dirty="0">
              <a:ln w="3175">
                <a:noFill/>
              </a:ln>
              <a:solidFill>
                <a:srgbClr val="505050"/>
              </a:solidFill>
              <a:effectLst/>
              <a:uLnTx/>
              <a:uFillTx/>
              <a:latin typeface="メイリオ"/>
              <a:ea typeface="メイリオ"/>
              <a:cs typeface="MS Mincho"/>
            </a:endParaRPr>
          </a:p>
        </p:txBody>
      </p:sp>
      <p:sp>
        <p:nvSpPr>
          <p:cNvPr id="8" name="Rectangle: Rounded Corners 7"/>
          <p:cNvSpPr/>
          <p:nvPr/>
        </p:nvSpPr>
        <p:spPr>
          <a:xfrm>
            <a:off x="4290908" y="2500454"/>
            <a:ext cx="4542331" cy="429425"/>
          </a:xfrm>
          <a:prstGeom prst="roundRect">
            <a:avLst/>
          </a:prstGeom>
          <a:solidFill>
            <a:srgbClr val="C7EDFC"/>
          </a:solidFill>
          <a:ln w="12700" cap="flat" cmpd="sng" algn="ctr">
            <a:noFill/>
            <a:prstDash val="solid"/>
            <a:miter lim="800000"/>
          </a:ln>
          <a:effectLst/>
        </p:spPr>
        <p:txBody>
          <a:bodyPr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これらの手順をすべて試したのですが、コンピューターの</a:t>
            </a:r>
            <a:b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b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電源がまだ入りません。</a:t>
            </a:r>
          </a:p>
        </p:txBody>
      </p:sp>
      <p:sp>
        <p:nvSpPr>
          <p:cNvPr id="10" name="Rectangle: Rounded Corners 9"/>
          <p:cNvSpPr/>
          <p:nvPr/>
        </p:nvSpPr>
        <p:spPr>
          <a:xfrm>
            <a:off x="4290908" y="5656538"/>
            <a:ext cx="4542331" cy="429425"/>
          </a:xfrm>
          <a:prstGeom prst="roundRect">
            <a:avLst/>
          </a:prstGeom>
          <a:solidFill>
            <a:srgbClr val="C7EDFC"/>
          </a:solidFill>
          <a:ln w="12700" cap="flat" cmpd="sng" algn="ctr">
            <a:noFill/>
            <a:prstDash val="solid"/>
            <a:miter lim="800000"/>
          </a:ln>
          <a:effectLst/>
        </p:spPr>
        <p:txBody>
          <a:bodyPr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すばらしい。ありがとうございます。</a:t>
            </a:r>
          </a:p>
        </p:txBody>
      </p:sp>
      <p:sp>
        <p:nvSpPr>
          <p:cNvPr id="11" name="Rectangle: Rounded Corners 10"/>
          <p:cNvSpPr/>
          <p:nvPr/>
        </p:nvSpPr>
        <p:spPr>
          <a:xfrm>
            <a:off x="3779837" y="4824210"/>
            <a:ext cx="5015529" cy="583445"/>
          </a:xfrm>
          <a:prstGeom prst="roundRect">
            <a:avLst/>
          </a:prstGeom>
          <a:solidFill>
            <a:srgbClr val="F0F4F8"/>
          </a:solidFill>
          <a:ln w="12700" cap="flat" cmpd="sng" algn="ctr">
            <a:noFill/>
            <a:prstDash val="solid"/>
            <a:miter lim="800000"/>
          </a:ln>
          <a:effectLst/>
        </p:spPr>
        <p:txBody>
          <a:bodyPr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ハードウェア サービスのリクエストをご提案します。サービス </a:t>
            </a:r>
            <a:br>
              <a:rPr kumimoji="0" lang="en-US" altLang="ja-JP" sz="1200" b="0" i="0" u="none" strike="noStrike" kern="0" cap="none" spc="0" normalizeH="0" baseline="0" noProof="0" dirty="0">
                <a:ln>
                  <a:noFill/>
                </a:ln>
                <a:solidFill>
                  <a:prstClr val="black"/>
                </a:solidFill>
                <a:effectLst/>
                <a:uLnTx/>
                <a:uFillTx/>
                <a:latin typeface="メイリオ"/>
                <a:ea typeface="メイリオ"/>
                <a:cs typeface="MS Mincho"/>
              </a:rPr>
            </a:br>
            <a:r>
              <a:rPr kumimoji="0" lang="ja-JP" altLang="en-US" sz="1200" b="0" i="0" u="none" strike="noStrike" kern="0" cap="none" spc="0" normalizeH="0" baseline="0" noProof="0" dirty="0">
                <a:ln>
                  <a:noFill/>
                </a:ln>
                <a:solidFill>
                  <a:prstClr val="black"/>
                </a:solidFill>
                <a:effectLst/>
                <a:uLnTx/>
                <a:uFillTx/>
                <a:latin typeface="メイリオ"/>
                <a:ea typeface="メイリオ"/>
                <a:cs typeface="MS Mincho"/>
              </a:rPr>
              <a:t>エンジニアに、お客様のコンピューターを確認させることができます。</a:t>
            </a:r>
          </a:p>
        </p:txBody>
      </p:sp>
      <p:sp>
        <p:nvSpPr>
          <p:cNvPr id="18" name="Rectangle: Rounded Corners 17"/>
          <p:cNvSpPr/>
          <p:nvPr/>
        </p:nvSpPr>
        <p:spPr>
          <a:xfrm>
            <a:off x="3779837" y="3122827"/>
            <a:ext cx="5015529" cy="1564370"/>
          </a:xfrm>
          <a:prstGeom prst="roundRect">
            <a:avLst/>
          </a:prstGeom>
          <a:solidFill>
            <a:srgbClr val="F0F4F8"/>
          </a:solidFill>
          <a:ln w="12700" cap="flat" cmpd="sng" algn="ctr">
            <a:noFill/>
            <a:prstDash val="solid"/>
            <a:miter lim="800000"/>
          </a:ln>
          <a:effectLst/>
        </p:spPr>
        <p:txBody>
          <a:bodyPr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200" b="0" i="1" u="none" strike="noStrike" kern="0" cap="none" spc="0" normalizeH="0" baseline="0" noProof="0" dirty="0">
                <a:ln>
                  <a:noFill/>
                </a:ln>
                <a:solidFill>
                  <a:srgbClr val="FF0000"/>
                </a:solidFill>
                <a:effectLst/>
                <a:uLnTx/>
                <a:uFillTx/>
                <a:latin typeface="メイリオ"/>
                <a:ea typeface="メイリオ"/>
                <a:cs typeface="MS Mincho"/>
              </a:rPr>
              <a:t>オペレーターへの注意</a:t>
            </a:r>
            <a:r>
              <a:rPr kumimoji="0" lang="en-US" altLang="ja-JP" sz="1200" b="0" i="1" u="none" strike="noStrike" kern="0" cap="none" spc="0" normalizeH="0" baseline="0" noProof="0" dirty="0">
                <a:ln>
                  <a:noFill/>
                </a:ln>
                <a:solidFill>
                  <a:srgbClr val="FF0000"/>
                </a:solidFill>
                <a:effectLst/>
                <a:uLnTx/>
                <a:uFillTx/>
                <a:latin typeface="メイリオ"/>
                <a:ea typeface="メイリオ"/>
                <a:cs typeface="MS Mincho"/>
              </a:rPr>
              <a:t>: </a:t>
            </a:r>
            <a:r>
              <a:rPr kumimoji="0" lang="ja-JP" altLang="en-US" sz="1200" b="0" i="1" u="none" strike="noStrike" kern="0" cap="none" spc="0" normalizeH="0" baseline="0" noProof="0" dirty="0">
                <a:ln>
                  <a:noFill/>
                </a:ln>
                <a:solidFill>
                  <a:srgbClr val="FF0000"/>
                </a:solidFill>
                <a:effectLst/>
                <a:uLnTx/>
                <a:uFillTx/>
                <a:latin typeface="メイリオ"/>
                <a:ea typeface="メイリオ"/>
                <a:cs typeface="MS Mincho"/>
              </a:rPr>
              <a:t>ユーザーはハードウェアの交換が</a:t>
            </a:r>
            <a:br>
              <a:rPr kumimoji="0" lang="en-US" altLang="ja-JP" sz="1200" b="0" i="1" u="none" strike="noStrike" kern="0" cap="none" spc="0" normalizeH="0" baseline="0" noProof="0" dirty="0">
                <a:ln>
                  <a:noFill/>
                </a:ln>
                <a:solidFill>
                  <a:srgbClr val="FF0000"/>
                </a:solidFill>
                <a:effectLst/>
                <a:uLnTx/>
                <a:uFillTx/>
                <a:latin typeface="メイリオ"/>
                <a:ea typeface="メイリオ"/>
                <a:cs typeface="MS Mincho"/>
              </a:rPr>
            </a:br>
            <a:r>
              <a:rPr kumimoji="0" lang="ja-JP" altLang="en-US" sz="1200" b="0" i="1" u="none" strike="noStrike" kern="0" cap="none" spc="0" normalizeH="0" baseline="0" noProof="0" dirty="0">
                <a:ln>
                  <a:noFill/>
                </a:ln>
                <a:solidFill>
                  <a:srgbClr val="FF0000"/>
                </a:solidFill>
                <a:effectLst/>
                <a:uLnTx/>
                <a:uFillTx/>
                <a:latin typeface="メイリオ"/>
                <a:ea typeface="メイリオ"/>
                <a:cs typeface="MS Mincho"/>
              </a:rPr>
              <a:t>必要のようです。次のステップはなんですか </a:t>
            </a:r>
            <a:r>
              <a:rPr kumimoji="0" lang="en-US" altLang="ja-JP" sz="1200" b="0" i="1" u="none" strike="noStrike" kern="0" cap="none" spc="0" normalizeH="0" baseline="0" noProof="0" dirty="0">
                <a:ln>
                  <a:noFill/>
                </a:ln>
                <a:solidFill>
                  <a:srgbClr val="FF0000"/>
                </a:solidFill>
                <a:effectLst/>
                <a:uLnTx/>
                <a:uFillTx/>
                <a:latin typeface="メイリオ"/>
                <a:ea typeface="メイリオ"/>
                <a:cs typeface="MS Mincho"/>
              </a:rPr>
              <a:t>?</a:t>
            </a:r>
          </a:p>
        </p:txBody>
      </p:sp>
      <p:sp>
        <p:nvSpPr>
          <p:cNvPr id="19" name="Flowchart: Terminator 18"/>
          <p:cNvSpPr/>
          <p:nvPr/>
        </p:nvSpPr>
        <p:spPr>
          <a:xfrm>
            <a:off x="3904712"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ユーザーへの</a:t>
            </a:r>
            <a:br>
              <a:rPr kumimoji="0" lang="en-US" altLang="ja-JP" sz="1200" b="0" i="0" u="none" strike="noStrike" kern="0" cap="none" spc="0" normalizeH="0" baseline="0" noProof="0" dirty="0">
                <a:ln>
                  <a:noFill/>
                </a:ln>
                <a:solidFill>
                  <a:srgbClr val="0074AF"/>
                </a:solidFill>
                <a:effectLst/>
                <a:uLnTx/>
                <a:uFillTx/>
                <a:latin typeface="メイリオ"/>
                <a:ea typeface="メイリオ"/>
                <a:cs typeface="MS Mincho"/>
              </a:rPr>
            </a:b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謝罪</a:t>
            </a:r>
          </a:p>
        </p:txBody>
      </p:sp>
      <p:sp>
        <p:nvSpPr>
          <p:cNvPr id="20" name="Flowchart: Terminator 19"/>
          <p:cNvSpPr/>
          <p:nvPr/>
        </p:nvSpPr>
        <p:spPr>
          <a:xfrm>
            <a:off x="5559391"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ハードウェア サービスの提案</a:t>
            </a:r>
          </a:p>
        </p:txBody>
      </p:sp>
      <p:sp>
        <p:nvSpPr>
          <p:cNvPr id="21" name="Flowchart: Terminator 20"/>
          <p:cNvSpPr/>
          <p:nvPr/>
        </p:nvSpPr>
        <p:spPr>
          <a:xfrm>
            <a:off x="7220307" y="3899222"/>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74AF"/>
                </a:solidFill>
                <a:effectLst/>
                <a:uLnTx/>
                <a:uFillTx/>
                <a:latin typeface="メイリオ"/>
                <a:ea typeface="メイリオ"/>
                <a:cs typeface="MS Mincho"/>
              </a:rPr>
              <a:t>自分で入力</a:t>
            </a:r>
          </a:p>
        </p:txBody>
      </p:sp>
      <p:pic>
        <p:nvPicPr>
          <p:cNvPr id="22" name="Picture 2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3122827"/>
            <a:ext cx="525990" cy="455070"/>
          </a:xfrm>
          <a:prstGeom prst="rect">
            <a:avLst/>
          </a:prstGeom>
        </p:spPr>
      </p:pic>
      <p:pic>
        <p:nvPicPr>
          <p:cNvPr id="23" name="Picture 2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4880145"/>
            <a:ext cx="525990" cy="455070"/>
          </a:xfrm>
          <a:prstGeom prst="rect">
            <a:avLst/>
          </a:prstGeom>
        </p:spPr>
      </p:pic>
    </p:spTree>
    <p:extLst>
      <p:ext uri="{BB962C8B-B14F-4D97-AF65-F5344CB8AC3E}">
        <p14:creationId xmlns:p14="http://schemas.microsoft.com/office/powerpoint/2010/main" val="173222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Autofit/>
          </a:bodyPr>
          <a:lstStyle/>
          <a:p>
            <a:r>
              <a:rPr lang="ja-JP" altLang="en-US" dirty="0">
                <a:solidFill>
                  <a:schemeClr val="tx1"/>
                </a:solidFill>
                <a:cs typeface="MS Mincho"/>
              </a:rPr>
              <a:t>人間へのハンドオフ</a:t>
            </a:r>
            <a:endParaRPr lang="ja-JP" altLang="en-US" dirty="0">
              <a:solidFill>
                <a:schemeClr val="tx1"/>
              </a:solidFill>
            </a:endParaRPr>
          </a:p>
        </p:txBody>
      </p:sp>
      <p:sp>
        <p:nvSpPr>
          <p:cNvPr id="4" name="Title 16"/>
          <p:cNvSpPr txBox="1">
            <a:spLocks/>
          </p:cNvSpPr>
          <p:nvPr/>
        </p:nvSpPr>
        <p:spPr>
          <a:xfrm>
            <a:off x="310437" y="1314212"/>
            <a:ext cx="11013200" cy="408805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ja-JP" altLang="en-US" sz="3600" b="0" i="0" u="none" strike="noStrike" kern="1200" cap="none" spc="-102" normalizeH="0" baseline="0" noProof="0" dirty="0">
              <a:ln w="3175">
                <a:noFill/>
              </a:ln>
              <a:solidFill>
                <a:srgbClr val="FFFFFF"/>
              </a:solidFill>
              <a:effectLst/>
              <a:uLnTx/>
              <a:uFillTx/>
              <a:latin typeface="メイリオ"/>
              <a:ea typeface="メイリオ"/>
              <a:cs typeface="MS Mincho"/>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ja-JP" altLang="en-US" sz="3600" b="0" i="0" u="none" strike="noStrike" kern="1200" cap="none" spc="-102" normalizeH="0" baseline="0" noProof="0" dirty="0">
              <a:ln w="3175">
                <a:noFill/>
              </a:ln>
              <a:solidFill>
                <a:srgbClr val="FFFFFF"/>
              </a:solidFill>
              <a:effectLst/>
              <a:uLnTx/>
              <a:uFillTx/>
              <a:latin typeface="メイリオ"/>
              <a:ea typeface="メイリオ"/>
              <a:cs typeface="MS Mincho"/>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altLang="ja-JP" sz="3600" b="0" i="0" u="none" strike="noStrike" kern="1200" cap="none" spc="-102" normalizeH="0" baseline="0" noProof="0" dirty="0">
                <a:ln w="3175">
                  <a:noFill/>
                </a:ln>
                <a:solidFill>
                  <a:srgbClr val="FFFFFF"/>
                </a:solidFill>
                <a:effectLst/>
                <a:uLnTx/>
                <a:uFillTx/>
                <a:latin typeface="メイリオ"/>
                <a:ea typeface="メイリオ"/>
                <a:cs typeface="MS Mincho"/>
                <a:hlinkClick r:id="rId3"/>
              </a:rPr>
              <a:t>https://docs.microsoft.com/en-us/bot-framework/bot-design-pattern-handoff-human</a:t>
            </a:r>
            <a:r>
              <a:rPr lang="ja-JP" altLang="en-US" dirty="0">
                <a:latin typeface="メイリオ"/>
                <a:ea typeface="メイリオ"/>
                <a:cs typeface="MS Mincho"/>
              </a:rPr>
              <a:t> </a:t>
            </a:r>
            <a:endParaRPr kumimoji="0" lang="ja-JP" altLang="en-US" sz="2800" b="0" i="0" u="none" strike="noStrike" kern="1200" cap="none" spc="-102" normalizeH="0" baseline="0" noProof="0" dirty="0">
              <a:ln w="3175">
                <a:noFill/>
              </a:ln>
              <a:solidFill>
                <a:srgbClr val="FFFFFF"/>
              </a:solidFill>
              <a:effectLst/>
              <a:uLnTx/>
              <a:uFillTx/>
              <a:latin typeface="メイリオ"/>
              <a:ea typeface="メイリオ"/>
              <a:cs typeface="MS Mincho"/>
            </a:endParaRPr>
          </a:p>
        </p:txBody>
      </p:sp>
    </p:spTree>
    <p:extLst>
      <p:ext uri="{BB962C8B-B14F-4D97-AF65-F5344CB8AC3E}">
        <p14:creationId xmlns:p14="http://schemas.microsoft.com/office/powerpoint/2010/main" val="17132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Autofit/>
          </a:bodyPr>
          <a:lstStyle/>
          <a:p>
            <a:pPr algn="ctr"/>
            <a:r>
              <a:rPr lang="ja-JP" altLang="en-US" dirty="0">
                <a:cs typeface="MS Mincho"/>
              </a:rPr>
              <a:t>ハンドオフの分析</a:t>
            </a:r>
          </a:p>
        </p:txBody>
      </p:sp>
      <p:grpSp>
        <p:nvGrpSpPr>
          <p:cNvPr id="4" name="Group 3"/>
          <p:cNvGrpSpPr/>
          <p:nvPr/>
        </p:nvGrpSpPr>
        <p:grpSpPr>
          <a:xfrm>
            <a:off x="4922837" y="2049462"/>
            <a:ext cx="2122448" cy="2751068"/>
            <a:chOff x="5570165" y="2219380"/>
            <a:chExt cx="1728192" cy="2240041"/>
          </a:xfrm>
        </p:grpSpPr>
        <p:sp>
          <p:nvSpPr>
            <p:cNvPr id="5" name="Oval 4"/>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7" name="Rectangle 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8" name="Rectangle 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9" name="Rectangle 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10" name="Rectangle 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11" name="Oval 1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12" name="Rectangle 1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13" name="Rectangle 1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14" name="Rectangle 1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15" name="Oval 1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16" name="Oval 1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grpSp>
          <p:nvGrpSpPr>
            <p:cNvPr id="18" name="Group 17"/>
            <p:cNvGrpSpPr/>
            <p:nvPr/>
          </p:nvGrpSpPr>
          <p:grpSpPr>
            <a:xfrm>
              <a:off x="6957947" y="3001466"/>
              <a:ext cx="340410" cy="203337"/>
              <a:chOff x="7472373" y="2445636"/>
              <a:chExt cx="469931" cy="280704"/>
            </a:xfrm>
          </p:grpSpPr>
          <p:sp>
            <p:nvSpPr>
              <p:cNvPr id="26" name="Rectangle 25"/>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grpSp>
            <p:nvGrpSpPr>
              <p:cNvPr id="27" name="Group 26"/>
              <p:cNvGrpSpPr/>
              <p:nvPr/>
            </p:nvGrpSpPr>
            <p:grpSpPr>
              <a:xfrm>
                <a:off x="7472373" y="2451302"/>
                <a:ext cx="468142" cy="275038"/>
                <a:chOff x="7472373" y="2451302"/>
                <a:chExt cx="468142" cy="275038"/>
              </a:xfrm>
            </p:grpSpPr>
            <p:sp>
              <p:nvSpPr>
                <p:cNvPr id="28" name="Rectangle 27"/>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grpSp>
              <p:nvGrpSpPr>
                <p:cNvPr id="29" name="Group 28"/>
                <p:cNvGrpSpPr/>
                <p:nvPr/>
              </p:nvGrpSpPr>
              <p:grpSpPr>
                <a:xfrm flipV="1">
                  <a:off x="7472373" y="2674955"/>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grpSp>
          </p:grpSp>
        </p:grpSp>
        <p:grpSp>
          <p:nvGrpSpPr>
            <p:cNvPr id="19" name="Group 18"/>
            <p:cNvGrpSpPr/>
            <p:nvPr/>
          </p:nvGrpSpPr>
          <p:grpSpPr>
            <a:xfrm flipH="1">
              <a:off x="5570165" y="3001466"/>
              <a:ext cx="340410" cy="203337"/>
              <a:chOff x="5266638" y="2370975"/>
              <a:chExt cx="469931" cy="280704"/>
            </a:xfrm>
          </p:grpSpPr>
          <p:sp>
            <p:nvSpPr>
              <p:cNvPr id="21" name="Rectangle 20"/>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22" name="Rectangle 21"/>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grpSp>
            <p:nvGrpSpPr>
              <p:cNvPr id="23" name="Group 22"/>
              <p:cNvGrpSpPr/>
              <p:nvPr/>
            </p:nvGrpSpPr>
            <p:grpSpPr>
              <a:xfrm flipV="1">
                <a:off x="5266638" y="2600294"/>
                <a:ext cx="468142" cy="51385"/>
                <a:chOff x="7626562" y="2598036"/>
                <a:chExt cx="468142" cy="51385"/>
              </a:xfrm>
            </p:grpSpPr>
            <p:sp>
              <p:nvSpPr>
                <p:cNvPr id="24" name="Rectangle 23"/>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25" name="Rectangle 24"/>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grpSp>
        </p:grpSp>
        <p:sp>
          <p:nvSpPr>
            <p:cNvPr id="20" name="Oval 19"/>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grpSp>
    </p:spTree>
    <p:extLst>
      <p:ext uri="{BB962C8B-B14F-4D97-AF65-F5344CB8AC3E}">
        <p14:creationId xmlns:p14="http://schemas.microsoft.com/office/powerpoint/2010/main" val="182002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6558409" y="4927994"/>
            <a:ext cx="1717228"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503237" y="3086075"/>
            <a:ext cx="1350756"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2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6558409" y="4927994"/>
            <a:ext cx="1717228"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503237" y="3086075"/>
            <a:ext cx="1350756"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952110" y="2953481"/>
            <a:ext cx="2271805" cy="785627"/>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9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6558409" y="4927994"/>
            <a:ext cx="1793428"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503237" y="3086075"/>
            <a:ext cx="1350756"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3034523" y="3668996"/>
            <a:ext cx="2326005" cy="8868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40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6558409" y="4927994"/>
            <a:ext cx="1717228"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503237" y="3086075"/>
            <a:ext cx="1350756"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6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6557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25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エージェントの認識</a:t>
            </a:r>
            <a:br>
              <a:rPr lang="ja-JP" altLang="en-US" dirty="0"/>
            </a:br>
            <a:endParaRPr lang="ja-JP" altLang="en-US" dirty="0"/>
          </a:p>
        </p:txBody>
      </p:sp>
      <p:sp>
        <p:nvSpPr>
          <p:cNvPr id="3" name="Text Placeholder 2"/>
          <p:cNvSpPr>
            <a:spLocks noGrp="1"/>
          </p:cNvSpPr>
          <p:nvPr>
            <p:ph type="body" sz="quarter" idx="10"/>
          </p:nvPr>
        </p:nvSpPr>
        <p:spPr>
          <a:xfrm>
            <a:off x="365760" y="1371600"/>
            <a:ext cx="11704320" cy="5463034"/>
          </a:xfrm>
        </p:spPr>
        <p:txBody>
          <a:bodyPr>
            <a:noAutofit/>
          </a:bodyPr>
          <a:lstStyle/>
          <a:p>
            <a:r>
              <a:rPr lang="en-US" altLang="ja-JP" dirty="0">
                <a:latin typeface="Consolas" panose="020B0609020204030204" pitchFamily="49" charset="0"/>
                <a:cs typeface="MS Mincho"/>
              </a:rPr>
              <a:t>const</a:t>
            </a:r>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isAgent = (session:BotBuilder.Session) =&gt; boolean;</a:t>
            </a:r>
          </a:p>
          <a:p>
            <a:endParaRPr lang="ja-JP" altLang="en-US" dirty="0"/>
          </a:p>
          <a:p>
            <a:r>
              <a:rPr lang="ja-JP" altLang="en-US" dirty="0">
                <a:cs typeface="MS Mincho"/>
              </a:rPr>
              <a:t>考えられる実装</a:t>
            </a:r>
          </a:p>
          <a:p>
            <a:pPr lvl="1"/>
            <a:r>
              <a:rPr lang="en-US" altLang="ja-JP" dirty="0">
                <a:cs typeface="MS Mincho"/>
              </a:rPr>
              <a:t>Username + Channel (“</a:t>
            </a:r>
            <a:r>
              <a:rPr lang="en-US" altLang="ja-JP" dirty="0" err="1">
                <a:cs typeface="MS Mincho"/>
              </a:rPr>
              <a:t>palindromed</a:t>
            </a:r>
            <a:r>
              <a:rPr lang="en-US" altLang="ja-JP" dirty="0">
                <a:cs typeface="MS Mincho"/>
              </a:rPr>
              <a:t> on Skype”);</a:t>
            </a:r>
          </a:p>
          <a:p>
            <a:pPr lvl="1"/>
            <a:r>
              <a:rPr lang="ja-JP" altLang="en-US" dirty="0">
                <a:cs typeface="MS Mincho"/>
              </a:rPr>
              <a:t>直通電話のバックチャネル経由の認証トークン</a:t>
            </a:r>
          </a:p>
          <a:p>
            <a:endParaRPr lang="ja-JP" altLang="en-US" dirty="0"/>
          </a:p>
          <a:p>
            <a:r>
              <a:rPr lang="ja-JP" altLang="en-US" dirty="0">
                <a:cs typeface="MS Mincho"/>
              </a:rPr>
              <a:t>このサンプル内</a:t>
            </a:r>
            <a:r>
              <a:rPr lang="en-US" altLang="ja-JP" dirty="0">
                <a:cs typeface="MS Mincho"/>
              </a:rPr>
              <a:t>: </a:t>
            </a:r>
            <a:r>
              <a:rPr lang="ja-JP" altLang="en-US" dirty="0">
                <a:cs typeface="MS Mincho"/>
              </a:rPr>
              <a:t>ユーザー名は </a:t>
            </a:r>
            <a:r>
              <a:rPr lang="en-US" altLang="ja-JP" dirty="0">
                <a:cs typeface="MS Mincho"/>
              </a:rPr>
              <a:t>"Agent" </a:t>
            </a:r>
            <a:r>
              <a:rPr lang="ja-JP" altLang="en-US" dirty="0">
                <a:cs typeface="MS Mincho"/>
              </a:rPr>
              <a:t>から始まる</a:t>
            </a:r>
          </a:p>
          <a:p>
            <a:endParaRPr lang="ja-JP" altLang="en-US" dirty="0"/>
          </a:p>
          <a:p>
            <a:endParaRPr lang="ja-JP" altLang="en-US" dirty="0"/>
          </a:p>
          <a:p>
            <a:endParaRPr lang="ja-JP" altLang="en-US" dirty="0"/>
          </a:p>
          <a:p>
            <a:endParaRPr lang="ja-JP" altLang="en-US" dirty="0"/>
          </a:p>
          <a:p>
            <a:endParaRPr lang="ja-JP" altLang="en-US" dirty="0"/>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ja-JP" altLang="en-US" dirty="0">
              <a:latin typeface="メイリオ"/>
              <a:ea typeface="メイリオ"/>
            </a:endParaRPr>
          </a:p>
        </p:txBody>
      </p:sp>
      <p:sp>
        <p:nvSpPr>
          <p:cNvPr id="6" name="Content Placeholder 2"/>
          <p:cNvSpPr txBox="1">
            <a:spLocks/>
          </p:cNvSpPr>
          <p:nvPr/>
        </p:nvSpPr>
        <p:spPr>
          <a:xfrm>
            <a:off x="152400" y="152400"/>
            <a:ext cx="0" cy="0"/>
          </a:xfrm>
        </p:spPr>
        <p:txBody>
          <a:bodyPr>
            <a:no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ja-JP" altLang="en-US" dirty="0">
              <a:latin typeface="メイリオ"/>
              <a:ea typeface="メイリオ"/>
            </a:endParaRPr>
          </a:p>
          <a:p>
            <a:endParaRPr lang="ja-JP" altLang="en-US" dirty="0">
              <a:latin typeface="メイリオ"/>
              <a:ea typeface="メイリオ"/>
            </a:endParaRPr>
          </a:p>
          <a:p>
            <a:endParaRPr lang="ja-JP" altLang="en-US" dirty="0">
              <a:latin typeface="メイリオ"/>
              <a:ea typeface="メイリオ"/>
            </a:endParaRPr>
          </a:p>
          <a:p>
            <a:endParaRPr lang="ja-JP" altLang="en-US" dirty="0">
              <a:latin typeface="メイリオ"/>
              <a:ea typeface="メイリオ"/>
            </a:endParaRPr>
          </a:p>
        </p:txBody>
      </p:sp>
    </p:spTree>
    <p:extLst>
      <p:ext uri="{BB962C8B-B14F-4D97-AF65-F5344CB8AC3E}">
        <p14:creationId xmlns:p14="http://schemas.microsoft.com/office/powerpoint/2010/main" val="18098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8081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20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D3EE9-C102-4CA4-89EC-1EE99EBC948C}"/>
              </a:ext>
            </a:extLst>
          </p:cNvPr>
          <p:cNvSpPr>
            <a:spLocks noGrp="1"/>
          </p:cNvSpPr>
          <p:nvPr>
            <p:ph type="title"/>
          </p:nvPr>
        </p:nvSpPr>
        <p:spPr/>
        <p:txBody>
          <a:bodyPr>
            <a:noAutofit/>
          </a:bodyPr>
          <a:lstStyle/>
          <a:p>
            <a:r>
              <a:rPr lang="ja-JP" altLang="en-US" dirty="0">
                <a:cs typeface="MS Mincho"/>
              </a:rPr>
              <a:t>メッセージのインターセプト</a:t>
            </a:r>
          </a:p>
        </p:txBody>
      </p:sp>
      <p:sp>
        <p:nvSpPr>
          <p:cNvPr id="5" name="Text Placeholder 4">
            <a:extLst>
              <a:ext uri="{FF2B5EF4-FFF2-40B4-BE49-F238E27FC236}">
                <a16:creationId xmlns:a16="http://schemas.microsoft.com/office/drawing/2014/main" id="{940A9322-5294-4B7C-9DF0-4A0C4C269C20}"/>
              </a:ext>
            </a:extLst>
          </p:cNvPr>
          <p:cNvSpPr>
            <a:spLocks noGrp="1"/>
          </p:cNvSpPr>
          <p:nvPr>
            <p:ph type="body" sz="quarter" idx="10"/>
          </p:nvPr>
        </p:nvSpPr>
        <p:spPr>
          <a:xfrm>
            <a:off x="365760" y="1371600"/>
            <a:ext cx="11704320" cy="2099036"/>
          </a:xfrm>
        </p:spPr>
        <p:txBody>
          <a:bodyPr>
            <a:noAutofit/>
          </a:bodyPr>
          <a:lstStyle/>
          <a:p>
            <a:r>
              <a:rPr lang="ja-JP" altLang="en-US" dirty="0">
                <a:cs typeface="MS Mincho"/>
              </a:rPr>
              <a:t>ミドルウェア</a:t>
            </a:r>
          </a:p>
          <a:p>
            <a:pPr lvl="1"/>
            <a:r>
              <a:rPr lang="ja-JP" altLang="en-US" dirty="0">
                <a:cs typeface="MS Mincho"/>
              </a:rPr>
              <a:t>受信および送信メッセージのキャプチャー</a:t>
            </a:r>
          </a:p>
          <a:p>
            <a:r>
              <a:rPr lang="ja-JP" altLang="en-US" dirty="0">
                <a:cs typeface="MS Mincho"/>
              </a:rPr>
              <a:t>使用方法</a:t>
            </a:r>
          </a:p>
          <a:p>
            <a:pPr lvl="1"/>
            <a:r>
              <a:rPr lang="ja-JP" altLang="en-US" dirty="0">
                <a:cs typeface="MS Mincho"/>
              </a:rPr>
              <a:t>ロギング</a:t>
            </a:r>
          </a:p>
          <a:p>
            <a:pPr lvl="1"/>
            <a:r>
              <a:rPr lang="ja-JP" altLang="en-US" dirty="0">
                <a:cs typeface="MS Mincho"/>
              </a:rPr>
              <a:t>トラブルシューティング</a:t>
            </a:r>
          </a:p>
        </p:txBody>
      </p:sp>
    </p:spTree>
    <p:extLst>
      <p:ext uri="{BB962C8B-B14F-4D97-AF65-F5344CB8AC3E}">
        <p14:creationId xmlns:p14="http://schemas.microsoft.com/office/powerpoint/2010/main" val="20397790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8843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endParaRPr lang="ja-JP" altLang="en-US" sz="1836" dirty="0">
              <a:latin typeface="メイリオ"/>
              <a:ea typeface="メイリオ"/>
            </a:endParaRPr>
          </a:p>
        </p:txBody>
      </p:sp>
    </p:spTree>
    <p:extLst>
      <p:ext uri="{BB962C8B-B14F-4D97-AF65-F5344CB8AC3E}">
        <p14:creationId xmlns:p14="http://schemas.microsoft.com/office/powerpoint/2010/main" val="27091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8843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spTree>
    <p:extLst>
      <p:ext uri="{BB962C8B-B14F-4D97-AF65-F5344CB8AC3E}">
        <p14:creationId xmlns:p14="http://schemas.microsoft.com/office/powerpoint/2010/main" val="324360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メタデータ</a:t>
            </a:r>
            <a:br>
              <a:rPr lang="ja-JP" altLang="en-US" dirty="0"/>
            </a:br>
            <a:endParaRPr lang="ja-JP" altLang="en-US" dirty="0"/>
          </a:p>
        </p:txBody>
      </p:sp>
      <p:sp>
        <p:nvSpPr>
          <p:cNvPr id="3" name="Text Placeholder 2"/>
          <p:cNvSpPr>
            <a:spLocks noGrp="1"/>
          </p:cNvSpPr>
          <p:nvPr>
            <p:ph type="body" sz="quarter" idx="10"/>
          </p:nvPr>
        </p:nvSpPr>
        <p:spPr/>
        <p:txBody>
          <a:bodyPr>
            <a:noAutofit/>
          </a:bodyPr>
          <a:lstStyle/>
          <a:p>
            <a:r>
              <a:rPr lang="ja-JP" altLang="en-US" dirty="0">
                <a:cs typeface="MS Mincho"/>
              </a:rPr>
              <a:t>会話</a:t>
            </a:r>
          </a:p>
          <a:p>
            <a:pPr lvl="1"/>
            <a:r>
              <a:rPr lang="ja-JP" altLang="en-US" dirty="0">
                <a:cs typeface="MS Mincho"/>
              </a:rPr>
              <a:t>お客様のアドレス</a:t>
            </a:r>
          </a:p>
          <a:p>
            <a:pPr lvl="1"/>
            <a:r>
              <a:rPr lang="ja-JP" altLang="en-US" dirty="0">
                <a:cs typeface="MS Mincho"/>
              </a:rPr>
              <a:t>エージェントのアドレス</a:t>
            </a:r>
          </a:p>
          <a:p>
            <a:pPr lvl="1"/>
            <a:r>
              <a:rPr lang="ja-JP" altLang="en-US" dirty="0">
                <a:cs typeface="MS Mincho"/>
              </a:rPr>
              <a:t>記録</a:t>
            </a:r>
          </a:p>
          <a:p>
            <a:pPr lvl="1"/>
            <a:r>
              <a:rPr lang="ja-JP" altLang="en-US" dirty="0">
                <a:cs typeface="MS Mincho"/>
              </a:rPr>
              <a:t>状態 </a:t>
            </a:r>
          </a:p>
          <a:p>
            <a:pPr lvl="2"/>
            <a:r>
              <a:rPr lang="ja-JP" altLang="en-US" dirty="0">
                <a:cs typeface="MS Mincho"/>
              </a:rPr>
              <a:t>ボット</a:t>
            </a:r>
          </a:p>
          <a:p>
            <a:pPr lvl="2"/>
            <a:r>
              <a:rPr lang="ja-JP" altLang="en-US" dirty="0">
                <a:cs typeface="MS Mincho"/>
              </a:rPr>
              <a:t>待機</a:t>
            </a:r>
          </a:p>
          <a:p>
            <a:pPr lvl="2"/>
            <a:r>
              <a:rPr lang="ja-JP" altLang="en-US" dirty="0">
                <a:cs typeface="MS Mincho"/>
              </a:rPr>
              <a:t>エージェント</a:t>
            </a:r>
          </a:p>
          <a:p>
            <a:pPr lvl="2"/>
            <a:r>
              <a:rPr lang="ja-JP" altLang="en-US" dirty="0">
                <a:cs typeface="MS Mincho"/>
              </a:rPr>
              <a:t>監視</a:t>
            </a:r>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ja-JP" altLang="en-US" dirty="0">
              <a:latin typeface="メイリオ"/>
              <a:ea typeface="メイリオ"/>
            </a:endParaRPr>
          </a:p>
        </p:txBody>
      </p:sp>
      <p:sp>
        <p:nvSpPr>
          <p:cNvPr id="6" name="Content Placeholder 2"/>
          <p:cNvSpPr txBox="1">
            <a:spLocks/>
          </p:cNvSpPr>
          <p:nvPr/>
        </p:nvSpPr>
        <p:spPr>
          <a:xfrm>
            <a:off x="152400" y="152400"/>
            <a:ext cx="0" cy="0"/>
          </a:xfrm>
        </p:spPr>
        <p:txBody>
          <a:bodyPr>
            <a:no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ja-JP" altLang="en-US" dirty="0">
              <a:latin typeface="メイリオ"/>
              <a:ea typeface="メイリオ"/>
            </a:endParaRPr>
          </a:p>
          <a:p>
            <a:endParaRPr lang="ja-JP" altLang="en-US" dirty="0">
              <a:latin typeface="メイリオ"/>
              <a:ea typeface="メイリオ"/>
            </a:endParaRPr>
          </a:p>
          <a:p>
            <a:endParaRPr lang="ja-JP" altLang="en-US" dirty="0">
              <a:latin typeface="メイリオ"/>
              <a:ea typeface="メイリオ"/>
            </a:endParaRPr>
          </a:p>
          <a:p>
            <a:endParaRPr lang="ja-JP" altLang="en-US" dirty="0">
              <a:latin typeface="メイリオ"/>
              <a:ea typeface="メイリオ"/>
            </a:endParaRPr>
          </a:p>
        </p:txBody>
      </p:sp>
    </p:spTree>
    <p:extLst>
      <p:ext uri="{BB962C8B-B14F-4D97-AF65-F5344CB8AC3E}">
        <p14:creationId xmlns:p14="http://schemas.microsoft.com/office/powerpoint/2010/main" val="243393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ja-JP" altLang="en-US" dirty="0">
                <a:cs typeface="MS Mincho"/>
              </a:rPr>
              <a:t>状態 </a:t>
            </a:r>
            <a:r>
              <a:rPr lang="en-US" altLang="ja-JP" dirty="0">
                <a:cs typeface="MS Mincho"/>
              </a:rPr>
              <a:t>1: </a:t>
            </a:r>
            <a:r>
              <a:rPr lang="ja-JP" altLang="en-US" dirty="0">
                <a:cs typeface="MS Mincho"/>
              </a:rPr>
              <a:t>ボット</a:t>
            </a:r>
          </a:p>
        </p:txBody>
      </p:sp>
      <p:sp>
        <p:nvSpPr>
          <p:cNvPr id="5" name="Text Placeholder 4"/>
          <p:cNvSpPr>
            <a:spLocks noGrp="1"/>
          </p:cNvSpPr>
          <p:nvPr>
            <p:ph type="body" sz="quarter" idx="10"/>
          </p:nvPr>
        </p:nvSpPr>
        <p:spPr>
          <a:xfrm>
            <a:off x="1874837" y="2278062"/>
            <a:ext cx="8915400" cy="2876172"/>
          </a:xfrm>
        </p:spPr>
        <p:txBody>
          <a:bodyPr>
            <a:noAutofit/>
          </a:bodyPr>
          <a:lstStyle/>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switch (</a:t>
            </a:r>
            <a:r>
              <a:rPr lang="en-US" altLang="ja-JP" dirty="0" err="1">
                <a:latin typeface="Consolas" panose="020B0609020204030204" pitchFamily="49" charset="0"/>
                <a:cs typeface="MS Mincho"/>
              </a:rPr>
              <a:t>conversation.state</a:t>
            </a:r>
            <a:r>
              <a:rPr lang="en-US" altLang="ja-JP" dirty="0">
                <a:latin typeface="Consolas" panose="020B0609020204030204" pitchFamily="49" charset="0"/>
                <a:cs typeface="MS Mincho"/>
              </a:rPr>
              <a:t>) {</a:t>
            </a:r>
          </a:p>
          <a:p>
            <a:r>
              <a:rPr lang="en-US" altLang="ja-JP" dirty="0">
                <a:latin typeface="Consolas" panose="020B0609020204030204" pitchFamily="49" charset="0"/>
                <a:cs typeface="MS Mincho"/>
              </a:rPr>
              <a:t>  </a:t>
            </a:r>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case </a:t>
            </a:r>
            <a:r>
              <a:rPr lang="en-US" altLang="ja-JP" dirty="0" err="1">
                <a:latin typeface="Consolas" panose="020B0609020204030204" pitchFamily="49" charset="0"/>
                <a:cs typeface="MS Mincho"/>
              </a:rPr>
              <a:t>ConversationState.Bot</a:t>
            </a:r>
            <a:r>
              <a:rPr lang="en-US" altLang="ja-JP" dirty="0">
                <a:latin typeface="Consolas" panose="020B0609020204030204" pitchFamily="49" charset="0"/>
                <a:cs typeface="MS Mincho"/>
              </a:rPr>
              <a:t>:</a:t>
            </a:r>
          </a:p>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next();</a:t>
            </a:r>
          </a:p>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a:t>
            </a:r>
          </a:p>
          <a:p>
            <a:endParaRPr lang="ja-JP" altLang="en-US" dirty="0">
              <a:latin typeface="Consolas" panose="020B0609020204030204" pitchFamily="49" charset="0"/>
            </a:endParaRPr>
          </a:p>
        </p:txBody>
      </p:sp>
    </p:spTree>
    <p:extLst>
      <p:ext uri="{BB962C8B-B14F-4D97-AF65-F5344CB8AC3E}">
        <p14:creationId xmlns:p14="http://schemas.microsoft.com/office/powerpoint/2010/main" val="8563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7319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9605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5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7319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75732" y="1505761"/>
            <a:ext cx="1275964" cy="382308"/>
          </a:xfrm>
          <a:prstGeom prst="rect">
            <a:avLst/>
          </a:prstGeom>
          <a:noFill/>
        </p:spPr>
        <p:txBody>
          <a:bodyPr wrap="square" rtlCol="0">
            <a:noAutofit/>
          </a:bodyPr>
          <a:lstStyle/>
          <a:p>
            <a:r>
              <a:rPr lang="ja-JP" altLang="en-US" sz="1836" dirty="0">
                <a:latin typeface="メイリオ"/>
                <a:ea typeface="メイリオ"/>
                <a:cs typeface="MS Mincho"/>
              </a:rPr>
              <a:t>お客様</a:t>
            </a:r>
            <a:endParaRPr lang="ja-JP" altLang="en-US" sz="1836" dirty="0">
              <a:latin typeface="メイリオ"/>
              <a:ea typeface="メイリオ"/>
            </a:endParaRP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5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9605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52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9605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62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8843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702215" y="2613965"/>
            <a:ext cx="2111757" cy="85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9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87D2-B2CB-4966-A0E5-FDB765E74111}"/>
              </a:ext>
            </a:extLst>
          </p:cNvPr>
          <p:cNvSpPr>
            <a:spLocks noGrp="1"/>
          </p:cNvSpPr>
          <p:nvPr>
            <p:ph type="title"/>
          </p:nvPr>
        </p:nvSpPr>
        <p:spPr/>
        <p:txBody>
          <a:bodyPr>
            <a:noAutofit/>
          </a:bodyPr>
          <a:lstStyle/>
          <a:p>
            <a:r>
              <a:rPr lang="ja-JP" altLang="en-US" dirty="0">
                <a:cs typeface="MS Mincho"/>
              </a:rPr>
              <a:t>プライバシーに対する懸念</a:t>
            </a:r>
          </a:p>
        </p:txBody>
      </p:sp>
      <p:sp>
        <p:nvSpPr>
          <p:cNvPr id="3" name="Text Placeholder 2">
            <a:extLst>
              <a:ext uri="{FF2B5EF4-FFF2-40B4-BE49-F238E27FC236}">
                <a16:creationId xmlns:a16="http://schemas.microsoft.com/office/drawing/2014/main" id="{ACA99561-086D-4B16-AC5D-B7C1E94C1F4D}"/>
              </a:ext>
            </a:extLst>
          </p:cNvPr>
          <p:cNvSpPr>
            <a:spLocks noGrp="1"/>
          </p:cNvSpPr>
          <p:nvPr>
            <p:ph type="body" sz="quarter" idx="10"/>
          </p:nvPr>
        </p:nvSpPr>
        <p:spPr>
          <a:xfrm>
            <a:off x="365760" y="1371600"/>
            <a:ext cx="11704320" cy="2563779"/>
          </a:xfrm>
        </p:spPr>
        <p:txBody>
          <a:bodyPr>
            <a:noAutofit/>
          </a:bodyPr>
          <a:lstStyle/>
          <a:p>
            <a:r>
              <a:rPr lang="ja-JP" altLang="en-US" dirty="0">
                <a:cs typeface="MS Mincho"/>
              </a:rPr>
              <a:t>ボット フレームワークはメッセージを格納しない</a:t>
            </a:r>
          </a:p>
          <a:p>
            <a:pPr lvl="1"/>
            <a:r>
              <a:rPr lang="ja-JP" altLang="en-US" dirty="0">
                <a:cs typeface="MS Mincho"/>
              </a:rPr>
              <a:t>状態 </a:t>
            </a:r>
            <a:r>
              <a:rPr lang="en-US" altLang="ja-JP" dirty="0">
                <a:cs typeface="MS Mincho"/>
              </a:rPr>
              <a:t>(</a:t>
            </a:r>
            <a:r>
              <a:rPr lang="en-US" altLang="ja-JP" dirty="0" err="1">
                <a:cs typeface="MS Mincho"/>
              </a:rPr>
              <a:t>UserData</a:t>
            </a:r>
            <a:r>
              <a:rPr lang="ja-JP" altLang="en-US" dirty="0" err="1">
                <a:cs typeface="MS Mincho"/>
              </a:rPr>
              <a:t>、</a:t>
            </a:r>
            <a:r>
              <a:rPr lang="en-US" altLang="ja-JP" dirty="0" err="1">
                <a:cs typeface="MS Mincho"/>
              </a:rPr>
              <a:t>ConversationData</a:t>
            </a:r>
            <a:r>
              <a:rPr lang="ja-JP" altLang="en-US" dirty="0" err="1">
                <a:cs typeface="MS Mincho"/>
              </a:rPr>
              <a:t>、</a:t>
            </a:r>
            <a:r>
              <a:rPr lang="en-US" altLang="ja-JP" dirty="0" err="1">
                <a:cs typeface="MS Mincho"/>
              </a:rPr>
              <a:t>DialogData</a:t>
            </a:r>
            <a:r>
              <a:rPr lang="en-US" altLang="ja-JP" dirty="0">
                <a:cs typeface="MS Mincho"/>
              </a:rPr>
              <a:t>) </a:t>
            </a:r>
            <a:r>
              <a:rPr lang="ja-JP" altLang="en-US" dirty="0">
                <a:cs typeface="MS Mincho"/>
              </a:rPr>
              <a:t>が格納される</a:t>
            </a:r>
          </a:p>
          <a:p>
            <a:endParaRPr lang="ja-JP" altLang="en-US" dirty="0"/>
          </a:p>
          <a:p>
            <a:r>
              <a:rPr lang="ja-JP" altLang="en-US" dirty="0">
                <a:cs typeface="MS Mincho"/>
              </a:rPr>
              <a:t>格納されている内容の詳細をユーザーに提供</a:t>
            </a:r>
          </a:p>
          <a:p>
            <a:pPr lvl="1"/>
            <a:r>
              <a:rPr lang="ja-JP" altLang="en-US" dirty="0">
                <a:cs typeface="MS Mincho"/>
              </a:rPr>
              <a:t>学習の目的でメッセージをロギングする場合は、必ずユーザーに知らせる</a:t>
            </a:r>
          </a:p>
          <a:p>
            <a:pPr lvl="1"/>
            <a:r>
              <a:rPr lang="ja-JP" altLang="en-US" dirty="0">
                <a:cs typeface="MS Mincho"/>
              </a:rPr>
              <a:t>法務部とのチャット</a:t>
            </a:r>
          </a:p>
        </p:txBody>
      </p:sp>
    </p:spTree>
    <p:extLst>
      <p:ext uri="{BB962C8B-B14F-4D97-AF65-F5344CB8AC3E}">
        <p14:creationId xmlns:p14="http://schemas.microsoft.com/office/powerpoint/2010/main" val="31403261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Autofit/>
          </a:bodyPr>
          <a:lstStyle/>
          <a:p>
            <a:pPr algn="ctr"/>
            <a:r>
              <a:rPr lang="ja-JP" altLang="en-US" dirty="0">
                <a:cs typeface="MS Mincho"/>
              </a:rPr>
              <a:t>状態を変更する方法は </a:t>
            </a:r>
            <a:r>
              <a:rPr lang="en-US" altLang="ja-JP" dirty="0">
                <a:cs typeface="MS Mincho"/>
              </a:rPr>
              <a:t>?</a:t>
            </a:r>
          </a:p>
        </p:txBody>
      </p:sp>
      <p:pic>
        <p:nvPicPr>
          <p:cNvPr id="4" name="Picture 2" descr="https://www.projectmurphy.net/Images/thinking_morp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41837" y="2430462"/>
            <a:ext cx="3022037" cy="319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8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ハンドオフのトリガー</a:t>
            </a:r>
          </a:p>
        </p:txBody>
      </p:sp>
      <p:sp>
        <p:nvSpPr>
          <p:cNvPr id="3" name="Text Placeholder 2"/>
          <p:cNvSpPr>
            <a:spLocks noGrp="1"/>
          </p:cNvSpPr>
          <p:nvPr>
            <p:ph type="body" sz="quarter" idx="10"/>
          </p:nvPr>
        </p:nvSpPr>
        <p:spPr>
          <a:xfrm>
            <a:off x="365760" y="1371600"/>
            <a:ext cx="11704320" cy="3659463"/>
          </a:xfrm>
        </p:spPr>
        <p:txBody>
          <a:bodyPr>
            <a:noAutofit/>
          </a:bodyPr>
          <a:lstStyle/>
          <a:p>
            <a:pPr lvl="1"/>
            <a:r>
              <a:rPr lang="ja-JP" altLang="en-US" sz="2800" spc="-30" dirty="0">
                <a:solidFill>
                  <a:srgbClr val="0072C6"/>
                </a:solidFill>
                <a:cs typeface="MS Mincho"/>
              </a:rPr>
              <a:t>お客様のボット ロジック</a:t>
            </a:r>
          </a:p>
          <a:p>
            <a:pPr lvl="1"/>
            <a:r>
              <a:rPr lang="ja-JP" altLang="en-US" sz="2400" dirty="0">
                <a:cs typeface="MS Mincho"/>
              </a:rPr>
              <a:t>インテント</a:t>
            </a:r>
            <a:r>
              <a:rPr lang="en-US" altLang="ja-JP" sz="2400" dirty="0">
                <a:cs typeface="MS Mincho"/>
              </a:rPr>
              <a:t>/</a:t>
            </a:r>
            <a:r>
              <a:rPr lang="ja-JP" altLang="en-US" sz="2400" dirty="0">
                <a:cs typeface="MS Mincho"/>
              </a:rPr>
              <a:t>コマンド </a:t>
            </a:r>
            <a:r>
              <a:rPr lang="en-US" altLang="ja-JP" sz="2400" dirty="0">
                <a:cs typeface="MS Mincho"/>
              </a:rPr>
              <a:t>("</a:t>
            </a:r>
            <a:r>
              <a:rPr lang="ja-JP" altLang="en-US" sz="2400" dirty="0">
                <a:cs typeface="MS Mincho"/>
              </a:rPr>
              <a:t>エージェントへの接続</a:t>
            </a:r>
            <a:r>
              <a:rPr lang="en-US" altLang="ja-JP" sz="2400" dirty="0">
                <a:cs typeface="MS Mincho"/>
              </a:rPr>
              <a:t>")</a:t>
            </a:r>
          </a:p>
          <a:p>
            <a:pPr lvl="1"/>
            <a:r>
              <a:rPr lang="ja-JP" altLang="en-US" sz="2400" dirty="0">
                <a:cs typeface="MS Mincho"/>
              </a:rPr>
              <a:t>テキスト分析 </a:t>
            </a:r>
            <a:r>
              <a:rPr lang="en-US" altLang="ja-JP" sz="2400" dirty="0">
                <a:cs typeface="MS Mincho"/>
              </a:rPr>
              <a:t>("</a:t>
            </a:r>
            <a:r>
              <a:rPr lang="ja-JP" altLang="en-US" sz="2400" dirty="0">
                <a:cs typeface="MS Mincho"/>
              </a:rPr>
              <a:t>これは本当に厄介です</a:t>
            </a:r>
            <a:r>
              <a:rPr lang="en-US" altLang="ja-JP" sz="2400" dirty="0">
                <a:cs typeface="MS Mincho"/>
              </a:rPr>
              <a:t>")</a:t>
            </a:r>
          </a:p>
          <a:p>
            <a:pPr lvl="1"/>
            <a:r>
              <a:rPr lang="ja-JP" altLang="en-US" sz="2400" dirty="0">
                <a:cs typeface="MS Mincho"/>
              </a:rPr>
              <a:t>デフォルトの応答の送信回数が多すぎる</a:t>
            </a:r>
          </a:p>
          <a:p>
            <a:r>
              <a:rPr lang="ja-JP" altLang="en-US" dirty="0">
                <a:cs typeface="MS Mincho"/>
              </a:rPr>
              <a:t>コール センター </a:t>
            </a:r>
            <a:r>
              <a:rPr lang="en-US" altLang="ja-JP" dirty="0">
                <a:cs typeface="MS Mincho"/>
              </a:rPr>
              <a:t>UX (</a:t>
            </a:r>
            <a:r>
              <a:rPr lang="ja-JP" altLang="en-US" dirty="0">
                <a:cs typeface="MS Mincho"/>
              </a:rPr>
              <a:t>ボタン</a:t>
            </a:r>
            <a:r>
              <a:rPr lang="en-US" altLang="ja-JP" dirty="0">
                <a:cs typeface="MS Mincho"/>
              </a:rPr>
              <a:t>)</a:t>
            </a:r>
          </a:p>
          <a:p>
            <a:endParaRPr lang="ja-JP" altLang="en-US" dirty="0"/>
          </a:p>
          <a:p>
            <a:r>
              <a:rPr lang="ja-JP" altLang="en-US" dirty="0">
                <a:cs typeface="MS Mincho"/>
              </a:rPr>
              <a:t>このサンプル内</a:t>
            </a:r>
            <a:r>
              <a:rPr lang="en-US" altLang="ja-JP" dirty="0">
                <a:cs typeface="MS Mincho"/>
              </a:rPr>
              <a:t>: </a:t>
            </a:r>
            <a:r>
              <a:rPr lang="ja-JP" altLang="en-US" dirty="0">
                <a:cs typeface="MS Mincho"/>
              </a:rPr>
              <a:t>コマンドを処理するミドルウェア</a:t>
            </a:r>
          </a:p>
          <a:p>
            <a:endParaRPr lang="ja-JP" altLang="en-US" dirty="0"/>
          </a:p>
        </p:txBody>
      </p:sp>
    </p:spTree>
    <p:extLst>
      <p:ext uri="{BB962C8B-B14F-4D97-AF65-F5344CB8AC3E}">
        <p14:creationId xmlns:p14="http://schemas.microsoft.com/office/powerpoint/2010/main" val="29769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ja-JP" altLang="en-US" dirty="0">
                <a:cs typeface="MS Mincho"/>
              </a:rPr>
              <a:t>状態 </a:t>
            </a:r>
            <a:r>
              <a:rPr lang="en-US" altLang="ja-JP" dirty="0">
                <a:cs typeface="MS Mincho"/>
              </a:rPr>
              <a:t>2: </a:t>
            </a:r>
            <a:r>
              <a:rPr lang="ja-JP" altLang="en-US" dirty="0">
                <a:cs typeface="MS Mincho"/>
              </a:rPr>
              <a:t>待機</a:t>
            </a:r>
          </a:p>
        </p:txBody>
      </p:sp>
      <p:sp>
        <p:nvSpPr>
          <p:cNvPr id="5" name="Text Placeholder 4"/>
          <p:cNvSpPr>
            <a:spLocks noGrp="1"/>
          </p:cNvSpPr>
          <p:nvPr>
            <p:ph type="body" sz="quarter" idx="10"/>
          </p:nvPr>
        </p:nvSpPr>
        <p:spPr>
          <a:xfrm>
            <a:off x="427037" y="2125662"/>
            <a:ext cx="12159471" cy="3500958"/>
          </a:xfrm>
        </p:spPr>
        <p:txBody>
          <a:bodyPr>
            <a:noAutofit/>
          </a:bodyPr>
          <a:lstStyle/>
          <a:p>
            <a:r>
              <a:rPr lang="en-US" altLang="ja-JP" sz="2800" dirty="0">
                <a:latin typeface="Consolas" panose="020B0609020204030204" pitchFamily="49" charset="0"/>
                <a:cs typeface="MS Mincho"/>
              </a:rPr>
              <a:t>switch (</a:t>
            </a:r>
            <a:r>
              <a:rPr lang="en-US" altLang="ja-JP" sz="2800" dirty="0" err="1">
                <a:latin typeface="Consolas" panose="020B0609020204030204" pitchFamily="49" charset="0"/>
                <a:cs typeface="MS Mincho"/>
              </a:rPr>
              <a:t>conversation.state</a:t>
            </a:r>
            <a:r>
              <a:rPr lang="en-US" altLang="ja-JP" sz="2800" dirty="0">
                <a:latin typeface="Consolas" panose="020B0609020204030204" pitchFamily="49" charset="0"/>
                <a:cs typeface="MS Mincho"/>
              </a:rPr>
              <a:t>) {</a:t>
            </a:r>
          </a:p>
          <a:p>
            <a:r>
              <a:rPr lang="en-US" altLang="ja-JP" sz="2800" dirty="0">
                <a:latin typeface="Consolas" panose="020B0609020204030204" pitchFamily="49" charset="0"/>
                <a:cs typeface="MS Mincho"/>
              </a:rPr>
              <a:t>  case </a:t>
            </a:r>
            <a:r>
              <a:rPr lang="en-US" altLang="ja-JP" sz="2800" dirty="0" err="1">
                <a:latin typeface="Consolas" panose="020B0609020204030204" pitchFamily="49" charset="0"/>
                <a:cs typeface="MS Mincho"/>
              </a:rPr>
              <a:t>ConversationState.Waiting</a:t>
            </a:r>
            <a:r>
              <a:rPr lang="en-US" altLang="ja-JP" sz="2800" dirty="0">
                <a:latin typeface="Consolas" panose="020B0609020204030204" pitchFamily="49" charset="0"/>
                <a:cs typeface="MS Mincho"/>
              </a:rPr>
              <a:t>:</a:t>
            </a:r>
          </a:p>
          <a:p>
            <a:r>
              <a:rPr lang="ja-JP" altLang="en-US" dirty="0">
                <a:latin typeface="Consolas" panose="020B0609020204030204" pitchFamily="49" charset="0"/>
                <a:cs typeface="MS Mincho"/>
              </a:rPr>
              <a:t>   </a:t>
            </a:r>
            <a:r>
              <a:rPr lang="en-US" altLang="ja-JP" sz="2800" dirty="0" err="1">
                <a:latin typeface="Consolas" panose="020B0609020204030204" pitchFamily="49" charset="0"/>
                <a:cs typeface="MS Mincho"/>
              </a:rPr>
              <a:t>session.send</a:t>
            </a:r>
            <a:r>
              <a:rPr lang="en-US" altLang="ja-JP" sz="2800" dirty="0">
                <a:latin typeface="Consolas" panose="020B0609020204030204" pitchFamily="49" charset="0"/>
                <a:cs typeface="MS Mincho"/>
              </a:rPr>
              <a:t>(</a:t>
            </a:r>
          </a:p>
          <a:p>
            <a:r>
              <a:rPr lang="ja-JP" altLang="en-US" sz="2800" dirty="0">
                <a:latin typeface="Consolas" panose="020B0609020204030204" pitchFamily="49" charset="0"/>
                <a:cs typeface="MS Mincho"/>
              </a:rPr>
              <a:t>	</a:t>
            </a:r>
            <a:r>
              <a:rPr lang="en-US" altLang="ja-JP" sz="2800" dirty="0">
                <a:latin typeface="Consolas" panose="020B0609020204030204" pitchFamily="49" charset="0"/>
                <a:cs typeface="MS Mincho"/>
              </a:rPr>
              <a:t>"Connecting you to the next available agent.");</a:t>
            </a:r>
          </a:p>
          <a:p>
            <a:r>
              <a:rPr lang="ja-JP" altLang="en-US" sz="2800" dirty="0">
                <a:latin typeface="Consolas" panose="020B0609020204030204" pitchFamily="49" charset="0"/>
                <a:cs typeface="MS Mincho"/>
              </a:rPr>
              <a:t>	</a:t>
            </a:r>
            <a:r>
              <a:rPr lang="en-US" altLang="ja-JP" sz="2800" dirty="0">
                <a:latin typeface="Consolas" panose="020B0609020204030204" pitchFamily="49" charset="0"/>
                <a:cs typeface="MS Mincho"/>
              </a:rPr>
              <a:t>return;</a:t>
            </a:r>
          </a:p>
          <a:p>
            <a:r>
              <a:rPr lang="en-US" altLang="ja-JP" sz="2800" dirty="0">
                <a:latin typeface="Consolas" panose="020B0609020204030204" pitchFamily="49" charset="0"/>
                <a:cs typeface="MS Mincho"/>
              </a:rPr>
              <a:t>}</a:t>
            </a:r>
          </a:p>
          <a:p>
            <a:endParaRPr lang="ja-JP" altLang="en-US" dirty="0">
              <a:latin typeface="Consolas" panose="020B0609020204030204" pitchFamily="49" charset="0"/>
            </a:endParaRPr>
          </a:p>
        </p:txBody>
      </p:sp>
    </p:spTree>
    <p:extLst>
      <p:ext uri="{BB962C8B-B14F-4D97-AF65-F5344CB8AC3E}">
        <p14:creationId xmlns:p14="http://schemas.microsoft.com/office/powerpoint/2010/main" val="41587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6557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sp>
        <p:nvSpPr>
          <p:cNvPr id="2"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09257" y="2131609"/>
            <a:ext cx="1194898" cy="382308"/>
          </a:xfrm>
          <a:prstGeom prst="rect">
            <a:avLst/>
          </a:prstGeom>
          <a:noFill/>
        </p:spPr>
        <p:txBody>
          <a:bodyPr wrap="square" rtlCol="0">
            <a:noAutofit/>
          </a:bodyPr>
          <a:lstStyle/>
          <a:p>
            <a:r>
              <a:rPr lang="en-US" altLang="ja-JP" sz="1836" dirty="0">
                <a:latin typeface="メイリオ"/>
                <a:ea typeface="メイリオ"/>
                <a:cs typeface="MS Mincho"/>
              </a:rPr>
              <a:t>"</a:t>
            </a:r>
            <a:r>
              <a:rPr lang="ja-JP" altLang="en-US" sz="1836" dirty="0">
                <a:latin typeface="メイリオ"/>
                <a:ea typeface="メイリオ"/>
                <a:cs typeface="MS Mincho"/>
              </a:rPr>
              <a:t>ヘルプ</a:t>
            </a:r>
            <a:r>
              <a:rPr lang="en-US" altLang="ja-JP" sz="1836" dirty="0">
                <a:latin typeface="メイリオ"/>
                <a:ea typeface="メイリオ"/>
                <a:cs typeface="MS Mincho"/>
              </a:rPr>
              <a:t>"</a:t>
            </a:r>
          </a:p>
        </p:txBody>
      </p:sp>
    </p:spTree>
    <p:extLst>
      <p:ext uri="{BB962C8B-B14F-4D97-AF65-F5344CB8AC3E}">
        <p14:creationId xmlns:p14="http://schemas.microsoft.com/office/powerpoint/2010/main" val="38020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7319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295335" y="1505761"/>
            <a:ext cx="1356361"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04300" y="1533223"/>
            <a:ext cx="2819400" cy="627864"/>
          </a:xfrm>
          <a:prstGeom prst="rect">
            <a:avLst/>
          </a:prstGeom>
          <a:noFill/>
        </p:spPr>
        <p:txBody>
          <a:bodyPr wrap="square" lIns="182880" tIns="146304" rIns="182880" bIns="146304" rtlCol="0">
            <a:noAutofit/>
          </a:bodyPr>
          <a:lstStyle/>
          <a:p>
            <a:pPr>
              <a:lnSpc>
                <a:spcPct val="90000"/>
              </a:lnSpc>
              <a:spcAft>
                <a:spcPts val="600"/>
              </a:spcAft>
            </a:pPr>
            <a:r>
              <a:rPr lang="ja-JP" altLang="en-US" sz="2400" dirty="0">
                <a:gradFill>
                  <a:gsLst>
                    <a:gs pos="2917">
                      <a:schemeClr val="tx1"/>
                    </a:gs>
                    <a:gs pos="30000">
                      <a:schemeClr val="tx1"/>
                    </a:gs>
                  </a:gsLst>
                  <a:lin ang="5400000" scaled="0"/>
                </a:gradFill>
                <a:latin typeface="メイリオ"/>
                <a:ea typeface="メイリオ"/>
                <a:cs typeface="MS Mincho"/>
              </a:rPr>
              <a:t>状態</a:t>
            </a:r>
            <a:r>
              <a:rPr lang="en-US" altLang="ja-JP" sz="2400" dirty="0">
                <a:gradFill>
                  <a:gsLst>
                    <a:gs pos="2917">
                      <a:schemeClr val="tx1"/>
                    </a:gs>
                    <a:gs pos="30000">
                      <a:schemeClr val="tx1"/>
                    </a:gs>
                  </a:gsLst>
                  <a:lin ang="5400000" scaled="0"/>
                </a:gradFill>
                <a:latin typeface="メイリオ"/>
                <a:ea typeface="メイリオ"/>
                <a:cs typeface="MS Mincho"/>
              </a:rPr>
              <a:t>: </a:t>
            </a:r>
            <a:r>
              <a:rPr lang="ja-JP" altLang="en-US" sz="2400" dirty="0">
                <a:gradFill>
                  <a:gsLst>
                    <a:gs pos="2917">
                      <a:schemeClr val="tx1"/>
                    </a:gs>
                    <a:gs pos="30000">
                      <a:schemeClr val="tx1"/>
                    </a:gs>
                  </a:gsLst>
                  <a:lin ang="5400000" scaled="0"/>
                </a:gradFill>
                <a:latin typeface="メイリオ"/>
                <a:ea typeface="メイリオ"/>
                <a:cs typeface="MS Mincho"/>
              </a:rPr>
              <a:t>待機</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113840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7319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cxnSp>
        <p:nvCxnSpPr>
          <p:cNvPr id="40" name="Straight Arrow Connector 39"/>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ja-JP" altLang="en-US" dirty="0">
                <a:cs typeface="MS Mincho"/>
              </a:rPr>
              <a:t>状態 </a:t>
            </a:r>
            <a:r>
              <a:rPr lang="en-US" altLang="ja-JP" dirty="0">
                <a:cs typeface="MS Mincho"/>
              </a:rPr>
              <a:t>3: </a:t>
            </a:r>
            <a:r>
              <a:rPr lang="ja-JP" altLang="en-US" dirty="0">
                <a:cs typeface="MS Mincho"/>
              </a:rPr>
              <a:t>エージェント</a:t>
            </a:r>
          </a:p>
        </p:txBody>
      </p:sp>
      <p:sp>
        <p:nvSpPr>
          <p:cNvPr id="5" name="Text Placeholder 4"/>
          <p:cNvSpPr>
            <a:spLocks noGrp="1"/>
          </p:cNvSpPr>
          <p:nvPr>
            <p:ph type="body" sz="quarter" idx="10"/>
          </p:nvPr>
        </p:nvSpPr>
        <p:spPr>
          <a:xfrm>
            <a:off x="808037" y="1897062"/>
            <a:ext cx="10668000" cy="5669244"/>
          </a:xfrm>
        </p:spPr>
        <p:txBody>
          <a:bodyPr>
            <a:noAutofit/>
          </a:bodyPr>
          <a:lstStyle/>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switch (</a:t>
            </a:r>
            <a:r>
              <a:rPr lang="en-US" altLang="ja-JP" dirty="0" err="1">
                <a:latin typeface="Consolas" panose="020B0609020204030204" pitchFamily="49" charset="0"/>
                <a:cs typeface="MS Mincho"/>
              </a:rPr>
              <a:t>conversation.state</a:t>
            </a:r>
            <a:r>
              <a:rPr lang="en-US" altLang="ja-JP" dirty="0">
                <a:latin typeface="Consolas" panose="020B0609020204030204" pitchFamily="49" charset="0"/>
                <a:cs typeface="MS Mincho"/>
              </a:rPr>
              <a:t>) {</a:t>
            </a:r>
          </a:p>
          <a:p>
            <a:r>
              <a:rPr lang="en-US" altLang="ja-JP" dirty="0">
                <a:latin typeface="Consolas" panose="020B0609020204030204" pitchFamily="49" charset="0"/>
                <a:cs typeface="MS Mincho"/>
              </a:rPr>
              <a:t>  </a:t>
            </a:r>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case </a:t>
            </a:r>
            <a:r>
              <a:rPr lang="en-US" altLang="ja-JP" dirty="0" err="1">
                <a:latin typeface="Consolas" panose="020B0609020204030204" pitchFamily="49" charset="0"/>
                <a:cs typeface="MS Mincho"/>
              </a:rPr>
              <a:t>ConversationState.Agent</a:t>
            </a:r>
            <a:r>
              <a:rPr lang="en-US" altLang="ja-JP" dirty="0">
                <a:latin typeface="Consolas" panose="020B0609020204030204" pitchFamily="49" charset="0"/>
                <a:cs typeface="MS Mincho"/>
              </a:rPr>
              <a:t>: </a:t>
            </a:r>
          </a:p>
          <a:p>
            <a:r>
              <a:rPr lang="ja-JP" altLang="en-US" dirty="0">
                <a:latin typeface="Consolas" panose="020B0609020204030204" pitchFamily="49" charset="0"/>
                <a:cs typeface="MS Mincho"/>
              </a:rPr>
              <a:t>		</a:t>
            </a:r>
            <a:r>
              <a:rPr lang="en-US" altLang="ja-JP" dirty="0" err="1">
                <a:latin typeface="Consolas" panose="020B0609020204030204" pitchFamily="49" charset="0"/>
                <a:cs typeface="MS Mincho"/>
              </a:rPr>
              <a:t>bot.send</a:t>
            </a:r>
            <a:r>
              <a:rPr lang="en-US" altLang="ja-JP" dirty="0">
                <a:latin typeface="Consolas" panose="020B0609020204030204" pitchFamily="49" charset="0"/>
                <a:cs typeface="MS Mincho"/>
              </a:rPr>
              <a:t>(</a:t>
            </a:r>
          </a:p>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new </a:t>
            </a:r>
            <a:r>
              <a:rPr lang="en-US" altLang="ja-JP" dirty="0" err="1">
                <a:latin typeface="Consolas" panose="020B0609020204030204" pitchFamily="49" charset="0"/>
                <a:cs typeface="MS Mincho"/>
              </a:rPr>
              <a:t>builder.Message</a:t>
            </a:r>
            <a:r>
              <a:rPr lang="en-US" altLang="ja-JP" dirty="0">
                <a:latin typeface="Consolas" panose="020B0609020204030204" pitchFamily="49" charset="0"/>
                <a:cs typeface="MS Mincho"/>
              </a:rPr>
              <a:t>()</a:t>
            </a:r>
          </a:p>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.address(</a:t>
            </a:r>
            <a:r>
              <a:rPr lang="en-US" altLang="ja-JP" dirty="0" err="1">
                <a:latin typeface="Consolas" panose="020B0609020204030204" pitchFamily="49" charset="0"/>
                <a:cs typeface="MS Mincho"/>
              </a:rPr>
              <a:t>conversation.agent</a:t>
            </a:r>
            <a:r>
              <a:rPr lang="en-US" altLang="ja-JP" dirty="0">
                <a:latin typeface="Consolas" panose="020B0609020204030204" pitchFamily="49" charset="0"/>
                <a:cs typeface="MS Mincho"/>
              </a:rPr>
              <a:t>)</a:t>
            </a:r>
          </a:p>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.text(</a:t>
            </a:r>
            <a:r>
              <a:rPr lang="en-US" altLang="ja-JP" dirty="0" err="1">
                <a:latin typeface="Consolas" panose="020B0609020204030204" pitchFamily="49" charset="0"/>
                <a:cs typeface="MS Mincho"/>
              </a:rPr>
              <a:t>message.text</a:t>
            </a:r>
            <a:r>
              <a:rPr lang="en-US" altLang="ja-JP" dirty="0">
                <a:latin typeface="Consolas" panose="020B0609020204030204" pitchFamily="49" charset="0"/>
                <a:cs typeface="MS Mincho"/>
              </a:rPr>
              <a:t>));</a:t>
            </a:r>
          </a:p>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return;</a:t>
            </a:r>
          </a:p>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a:t>
            </a:r>
          </a:p>
          <a:p>
            <a:endParaRPr lang="ja-JP" altLang="en-US" dirty="0">
              <a:latin typeface="Consolas" panose="020B0609020204030204" pitchFamily="49" charset="0"/>
            </a:endParaRPr>
          </a:p>
          <a:p>
            <a:endParaRPr lang="ja-JP" altLang="en-US" dirty="0">
              <a:latin typeface="Consolas" panose="020B0609020204030204" pitchFamily="49" charset="0"/>
            </a:endParaRPr>
          </a:p>
        </p:txBody>
      </p:sp>
    </p:spTree>
    <p:extLst>
      <p:ext uri="{BB962C8B-B14F-4D97-AF65-F5344CB8AC3E}">
        <p14:creationId xmlns:p14="http://schemas.microsoft.com/office/powerpoint/2010/main" val="31625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9605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97711" y="5272377"/>
            <a:ext cx="1573768" cy="382308"/>
          </a:xfrm>
          <a:prstGeom prst="rect">
            <a:avLst/>
          </a:prstGeom>
          <a:noFill/>
        </p:spPr>
        <p:txBody>
          <a:bodyPr wrap="square" rtlCol="0">
            <a:noAutofit/>
          </a:bodyPr>
          <a:lstStyle/>
          <a:p>
            <a:r>
              <a:rPr lang="en-US" altLang="ja-JP" sz="1836" dirty="0">
                <a:latin typeface="メイリオ"/>
                <a:ea typeface="メイリオ"/>
                <a:cs typeface="MS Mincho"/>
              </a:rPr>
              <a:t>"</a:t>
            </a:r>
            <a:r>
              <a:rPr lang="ja-JP" altLang="en-US" sz="1836" dirty="0">
                <a:latin typeface="メイリオ"/>
                <a:ea typeface="メイリオ"/>
                <a:cs typeface="MS Mincho"/>
              </a:rPr>
              <a:t>待機中</a:t>
            </a:r>
            <a:r>
              <a:rPr lang="en-US" altLang="ja-JP" sz="1836" dirty="0">
                <a:latin typeface="メイリオ"/>
                <a:ea typeface="メイリオ"/>
                <a:cs typeface="MS Mincho"/>
              </a:rPr>
              <a:t>"</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25547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7319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45868" y="1592262"/>
            <a:ext cx="3767769" cy="627864"/>
          </a:xfrm>
          <a:prstGeom prst="rect">
            <a:avLst/>
          </a:prstGeom>
          <a:noFill/>
        </p:spPr>
        <p:txBody>
          <a:bodyPr wrap="square" lIns="182880" tIns="146304" rIns="182880" bIns="146304" rtlCol="0">
            <a:noAutofit/>
          </a:bodyPr>
          <a:lstStyle/>
          <a:p>
            <a:pPr>
              <a:lnSpc>
                <a:spcPct val="90000"/>
              </a:lnSpc>
              <a:spcAft>
                <a:spcPts val="600"/>
              </a:spcAft>
            </a:pPr>
            <a:r>
              <a:rPr lang="ja-JP" altLang="en-US" sz="2400" dirty="0">
                <a:gradFill>
                  <a:gsLst>
                    <a:gs pos="2917">
                      <a:schemeClr val="tx1"/>
                    </a:gs>
                    <a:gs pos="30000">
                      <a:schemeClr val="tx1"/>
                    </a:gs>
                  </a:gsLst>
                  <a:lin ang="5400000" scaled="0"/>
                </a:gradFill>
                <a:latin typeface="メイリオ"/>
                <a:ea typeface="メイリオ"/>
                <a:cs typeface="MS Mincho"/>
              </a:rPr>
              <a:t>状態</a:t>
            </a:r>
            <a:r>
              <a:rPr lang="en-US" altLang="ja-JP" sz="2400" dirty="0">
                <a:gradFill>
                  <a:gsLst>
                    <a:gs pos="2917">
                      <a:schemeClr val="tx1"/>
                    </a:gs>
                    <a:gs pos="30000">
                      <a:schemeClr val="tx1"/>
                    </a:gs>
                  </a:gsLst>
                  <a:lin ang="5400000" scaled="0"/>
                </a:gradFill>
                <a:latin typeface="メイリオ"/>
                <a:ea typeface="メイリオ"/>
                <a:cs typeface="MS Mincho"/>
              </a:rPr>
              <a:t>: </a:t>
            </a:r>
            <a:r>
              <a:rPr lang="ja-JP" altLang="en-US" sz="2400" dirty="0">
                <a:gradFill>
                  <a:gsLst>
                    <a:gs pos="2917">
                      <a:schemeClr val="tx1"/>
                    </a:gs>
                    <a:gs pos="30000">
                      <a:schemeClr val="tx1"/>
                    </a:gs>
                  </a:gsLst>
                  <a:lin ang="5400000" scaled="0"/>
                </a:gradFill>
                <a:latin typeface="メイリオ"/>
                <a:ea typeface="メイリオ"/>
                <a:cs typeface="MS Mincho"/>
              </a:rPr>
              <a:t>エージェント</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317290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8843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79749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3D07A-158A-4BDF-8963-ADFECD7592AC}"/>
              </a:ext>
            </a:extLst>
          </p:cNvPr>
          <p:cNvSpPr>
            <a:spLocks noGrp="1"/>
          </p:cNvSpPr>
          <p:nvPr>
            <p:ph type="title"/>
          </p:nvPr>
        </p:nvSpPr>
        <p:spPr/>
        <p:txBody>
          <a:bodyPr>
            <a:noAutofit/>
          </a:bodyPr>
          <a:lstStyle/>
          <a:p>
            <a:r>
              <a:rPr lang="ja-JP" altLang="en-US" dirty="0">
                <a:cs typeface="MS Mincho"/>
              </a:rPr>
              <a:t>ミドルウェア</a:t>
            </a:r>
          </a:p>
        </p:txBody>
      </p:sp>
    </p:spTree>
    <p:extLst>
      <p:ext uri="{BB962C8B-B14F-4D97-AF65-F5344CB8AC3E}">
        <p14:creationId xmlns:p14="http://schemas.microsoft.com/office/powerpoint/2010/main" val="3988827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8843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27736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8843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267016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7319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41752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2084523"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236524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8843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242252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25701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4079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2164100"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107999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ja-JP" altLang="en-US" dirty="0">
                <a:cs typeface="MS Mincho"/>
              </a:rPr>
              <a:t>状態 </a:t>
            </a:r>
            <a:r>
              <a:rPr lang="en-US" altLang="ja-JP" dirty="0">
                <a:cs typeface="MS Mincho"/>
              </a:rPr>
              <a:t>4: </a:t>
            </a:r>
            <a:r>
              <a:rPr lang="ja-JP" altLang="en-US" dirty="0">
                <a:cs typeface="MS Mincho"/>
              </a:rPr>
              <a:t>監視</a:t>
            </a:r>
          </a:p>
        </p:txBody>
      </p:sp>
      <p:sp>
        <p:nvSpPr>
          <p:cNvPr id="5" name="Text Placeholder 4"/>
          <p:cNvSpPr>
            <a:spLocks noGrp="1"/>
          </p:cNvSpPr>
          <p:nvPr>
            <p:ph type="body" sz="quarter" idx="10"/>
          </p:nvPr>
        </p:nvSpPr>
        <p:spPr>
          <a:xfrm>
            <a:off x="1798637" y="1820862"/>
            <a:ext cx="10365566" cy="4552015"/>
          </a:xfrm>
        </p:spPr>
        <p:txBody>
          <a:bodyPr>
            <a:noAutofit/>
          </a:bodyPr>
          <a:lstStyle/>
          <a:p>
            <a:r>
              <a:rPr lang="en-US" altLang="ja-JP" dirty="0">
                <a:latin typeface="Consolas" panose="020B0609020204030204" pitchFamily="49" charset="0"/>
                <a:cs typeface="MS Mincho"/>
              </a:rPr>
              <a:t>switch (</a:t>
            </a:r>
            <a:r>
              <a:rPr lang="en-US" altLang="ja-JP" dirty="0" err="1">
                <a:latin typeface="Consolas" panose="020B0609020204030204" pitchFamily="49" charset="0"/>
                <a:cs typeface="MS Mincho"/>
              </a:rPr>
              <a:t>conversation.state</a:t>
            </a:r>
            <a:r>
              <a:rPr lang="en-US" altLang="ja-JP" dirty="0">
                <a:latin typeface="Consolas" panose="020B0609020204030204" pitchFamily="49" charset="0"/>
                <a:cs typeface="MS Mincho"/>
              </a:rPr>
              <a:t>) {</a:t>
            </a:r>
          </a:p>
          <a:p>
            <a:r>
              <a:rPr lang="en-US" altLang="ja-JP" dirty="0">
                <a:latin typeface="Consolas" panose="020B0609020204030204" pitchFamily="49" charset="0"/>
                <a:cs typeface="MS Mincho"/>
              </a:rPr>
              <a:t>  case </a:t>
            </a:r>
            <a:r>
              <a:rPr lang="en-US" altLang="ja-JP" dirty="0" err="1">
                <a:latin typeface="Consolas" panose="020B0609020204030204" pitchFamily="49" charset="0"/>
                <a:cs typeface="MS Mincho"/>
              </a:rPr>
              <a:t>ConversationState.Watch</a:t>
            </a:r>
            <a:r>
              <a:rPr lang="en-US" altLang="ja-JP" dirty="0">
                <a:latin typeface="Consolas" panose="020B0609020204030204" pitchFamily="49" charset="0"/>
                <a:cs typeface="MS Mincho"/>
              </a:rPr>
              <a:t>:</a:t>
            </a:r>
          </a:p>
          <a:p>
            <a:r>
              <a:rPr lang="ja-JP" altLang="en-US" dirty="0">
                <a:latin typeface="Consolas" panose="020B0609020204030204" pitchFamily="49" charset="0"/>
                <a:cs typeface="MS Mincho"/>
              </a:rPr>
              <a:t>	</a:t>
            </a:r>
            <a:r>
              <a:rPr lang="en-US" altLang="ja-JP" dirty="0" err="1">
                <a:latin typeface="Consolas" panose="020B0609020204030204" pitchFamily="49" charset="0"/>
                <a:cs typeface="MS Mincho"/>
              </a:rPr>
              <a:t>bot.send</a:t>
            </a:r>
            <a:r>
              <a:rPr lang="en-US" altLang="ja-JP" dirty="0">
                <a:latin typeface="Consolas" panose="020B0609020204030204" pitchFamily="49" charset="0"/>
                <a:cs typeface="MS Mincho"/>
              </a:rPr>
              <a:t>(</a:t>
            </a:r>
          </a:p>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new </a:t>
            </a:r>
            <a:r>
              <a:rPr lang="en-US" altLang="ja-JP" dirty="0" err="1">
                <a:latin typeface="Consolas" panose="020B0609020204030204" pitchFamily="49" charset="0"/>
                <a:cs typeface="MS Mincho"/>
              </a:rPr>
              <a:t>builder.Message</a:t>
            </a:r>
            <a:r>
              <a:rPr lang="en-US" altLang="ja-JP" dirty="0">
                <a:latin typeface="Consolas" panose="020B0609020204030204" pitchFamily="49" charset="0"/>
                <a:cs typeface="MS Mincho"/>
              </a:rPr>
              <a:t>()</a:t>
            </a:r>
          </a:p>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.address(</a:t>
            </a:r>
            <a:r>
              <a:rPr lang="en-US" altLang="ja-JP" dirty="0" err="1">
                <a:latin typeface="Consolas" panose="020B0609020204030204" pitchFamily="49" charset="0"/>
                <a:cs typeface="MS Mincho"/>
              </a:rPr>
              <a:t>conversation.agent</a:t>
            </a:r>
            <a:r>
              <a:rPr lang="en-US" altLang="ja-JP" dirty="0">
                <a:latin typeface="Consolas" panose="020B0609020204030204" pitchFamily="49" charset="0"/>
                <a:cs typeface="MS Mincho"/>
              </a:rPr>
              <a:t>)</a:t>
            </a:r>
          </a:p>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.text(</a:t>
            </a:r>
            <a:r>
              <a:rPr lang="en-US" altLang="ja-JP" dirty="0" err="1">
                <a:latin typeface="Consolas" panose="020B0609020204030204" pitchFamily="49" charset="0"/>
                <a:cs typeface="MS Mincho"/>
              </a:rPr>
              <a:t>message.text</a:t>
            </a:r>
            <a:r>
              <a:rPr lang="en-US" altLang="ja-JP" dirty="0">
                <a:latin typeface="Consolas" panose="020B0609020204030204" pitchFamily="49" charset="0"/>
                <a:cs typeface="MS Mincho"/>
              </a:rPr>
              <a:t>));</a:t>
            </a:r>
          </a:p>
          <a:p>
            <a:r>
              <a:rPr lang="ja-JP" altLang="en-US" dirty="0">
                <a:latin typeface="Consolas" panose="020B0609020204030204" pitchFamily="49" charset="0"/>
                <a:cs typeface="MS Mincho"/>
              </a:rPr>
              <a:t>	</a:t>
            </a:r>
            <a:r>
              <a:rPr lang="en-US" altLang="ja-JP" dirty="0">
                <a:latin typeface="Consolas" panose="020B0609020204030204" pitchFamily="49" charset="0"/>
                <a:cs typeface="MS Mincho"/>
              </a:rPr>
              <a:t>next();</a:t>
            </a:r>
          </a:p>
          <a:p>
            <a:endParaRPr lang="ja-JP" altLang="en-US" dirty="0">
              <a:latin typeface="Consolas" panose="020B0609020204030204" pitchFamily="49" charset="0"/>
            </a:endParaRPr>
          </a:p>
        </p:txBody>
      </p:sp>
    </p:spTree>
    <p:extLst>
      <p:ext uri="{BB962C8B-B14F-4D97-AF65-F5344CB8AC3E}">
        <p14:creationId xmlns:p14="http://schemas.microsoft.com/office/powerpoint/2010/main" val="117148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22653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238572" y="4679144"/>
            <a:ext cx="1850635" cy="1593470"/>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870" y="5341876"/>
            <a:ext cx="2014538" cy="374846"/>
          </a:xfrm>
          <a:prstGeom prst="rect">
            <a:avLst/>
          </a:prstGeom>
          <a:noFill/>
        </p:spPr>
        <p:txBody>
          <a:bodyPr wrap="square" rtlCol="0">
            <a:noAutofit/>
          </a:bodyPr>
          <a:lstStyle/>
          <a:p>
            <a:r>
              <a:rPr lang="en-US" altLang="ja-JP" sz="1836" dirty="0">
                <a:latin typeface="メイリオ"/>
                <a:ea typeface="メイリオ"/>
                <a:cs typeface="MS Mincho"/>
              </a:rPr>
              <a:t>"</a:t>
            </a:r>
            <a:r>
              <a:rPr lang="ja-JP" altLang="en-US" sz="1836" dirty="0">
                <a:latin typeface="メイリオ"/>
                <a:ea typeface="メイリオ"/>
                <a:cs typeface="MS Mincho"/>
              </a:rPr>
              <a:t>お客様の監視</a:t>
            </a:r>
            <a:r>
              <a:rPr lang="en-US" altLang="ja-JP" sz="1836" dirty="0">
                <a:latin typeface="メイリオ"/>
                <a:ea typeface="メイリオ"/>
                <a:cs typeface="MS Mincho"/>
              </a:rPr>
              <a:t>"</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10051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23415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238572" y="4679144"/>
            <a:ext cx="1850635" cy="1593470"/>
          </a:xfrm>
          <a:prstGeom prst="can">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
        <p:nvSpPr>
          <p:cNvPr id="40" name="TextBox 39"/>
          <p:cNvSpPr txBox="1"/>
          <p:nvPr/>
        </p:nvSpPr>
        <p:spPr>
          <a:xfrm>
            <a:off x="3563596" y="1179320"/>
            <a:ext cx="4102441" cy="627864"/>
          </a:xfrm>
          <a:prstGeom prst="rect">
            <a:avLst/>
          </a:prstGeom>
          <a:noFill/>
        </p:spPr>
        <p:txBody>
          <a:bodyPr wrap="square" lIns="182880" tIns="146304" rIns="182880" bIns="146304" rtlCol="0">
            <a:noAutofit/>
          </a:bodyPr>
          <a:lstStyle/>
          <a:p>
            <a:pPr>
              <a:lnSpc>
                <a:spcPct val="90000"/>
              </a:lnSpc>
              <a:spcAft>
                <a:spcPts val="600"/>
              </a:spcAft>
            </a:pPr>
            <a:r>
              <a:rPr lang="ja-JP" altLang="en-US" sz="2400" dirty="0">
                <a:gradFill>
                  <a:gsLst>
                    <a:gs pos="2917">
                      <a:schemeClr val="tx1"/>
                    </a:gs>
                    <a:gs pos="30000">
                      <a:schemeClr val="tx1"/>
                    </a:gs>
                  </a:gsLst>
                  <a:lin ang="5400000" scaled="0"/>
                </a:gradFill>
                <a:latin typeface="メイリオ"/>
                <a:ea typeface="メイリオ"/>
                <a:cs typeface="MS Mincho"/>
              </a:rPr>
              <a:t>状態</a:t>
            </a:r>
            <a:r>
              <a:rPr lang="en-US" altLang="ja-JP" sz="2400" dirty="0">
                <a:gradFill>
                  <a:gsLst>
                    <a:gs pos="2917">
                      <a:schemeClr val="tx1"/>
                    </a:gs>
                    <a:gs pos="30000">
                      <a:schemeClr val="tx1"/>
                    </a:gs>
                  </a:gsLst>
                  <a:lin ang="5400000" scaled="0"/>
                </a:gradFill>
                <a:latin typeface="メイリオ"/>
                <a:ea typeface="メイリオ"/>
                <a:cs typeface="MS Mincho"/>
              </a:rPr>
              <a:t>: </a:t>
            </a:r>
            <a:r>
              <a:rPr lang="ja-JP" altLang="en-US" sz="2400" dirty="0">
                <a:gradFill>
                  <a:gsLst>
                    <a:gs pos="2917">
                      <a:schemeClr val="tx1"/>
                    </a:gs>
                    <a:gs pos="30000">
                      <a:schemeClr val="tx1"/>
                    </a:gs>
                  </a:gsLst>
                  <a:lin ang="5400000" scaled="0"/>
                </a:gradFill>
                <a:latin typeface="メイリオ"/>
                <a:ea typeface="メイリオ"/>
                <a:cs typeface="MS Mincho"/>
              </a:rPr>
              <a:t>監視</a:t>
            </a:r>
          </a:p>
        </p:txBody>
      </p:sp>
    </p:spTree>
    <p:extLst>
      <p:ext uri="{BB962C8B-B14F-4D97-AF65-F5344CB8AC3E}">
        <p14:creationId xmlns:p14="http://schemas.microsoft.com/office/powerpoint/2010/main" val="3849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Autofit/>
          </a:bodyPr>
          <a:lstStyle/>
          <a:p>
            <a:r>
              <a:rPr lang="ja-JP" altLang="en-US" dirty="0">
                <a:solidFill>
                  <a:schemeClr val="tx1"/>
                </a:solidFill>
                <a:cs typeface="MS Mincho"/>
              </a:rPr>
              <a:t>人間へのハンドオフ</a:t>
            </a:r>
            <a:endParaRPr lang="ja-JP" altLang="en-US" dirty="0">
              <a:solidFill>
                <a:schemeClr val="tx1"/>
              </a:solidFill>
            </a:endParaRPr>
          </a:p>
        </p:txBody>
      </p:sp>
      <p:sp>
        <p:nvSpPr>
          <p:cNvPr id="4" name="Title 16"/>
          <p:cNvSpPr txBox="1">
            <a:spLocks/>
          </p:cNvSpPr>
          <p:nvPr/>
        </p:nvSpPr>
        <p:spPr>
          <a:xfrm>
            <a:off x="310437" y="1314212"/>
            <a:ext cx="6593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ja-JP" altLang="en-US" sz="3600" b="0" i="0" u="none" strike="noStrike" kern="1200" cap="none" spc="-102" normalizeH="0" baseline="0" noProof="0" dirty="0">
                <a:ln w="3175">
                  <a:noFill/>
                </a:ln>
                <a:solidFill>
                  <a:srgbClr val="505050"/>
                </a:solidFill>
                <a:effectLst/>
                <a:uLnTx/>
                <a:uFillTx/>
                <a:latin typeface="メイリオ"/>
                <a:ea typeface="メイリオ"/>
                <a:cs typeface="MS Mincho"/>
              </a:rPr>
              <a:t>あらゆる企業の対応方法</a:t>
            </a:r>
            <a:r>
              <a:rPr kumimoji="0" lang="en-US" altLang="ja-JP" sz="3600" b="0" i="0" u="none" strike="noStrike" kern="1200" cap="none" spc="-102" normalizeH="0" baseline="0" noProof="0" dirty="0">
                <a:ln w="3175">
                  <a:noFill/>
                </a:ln>
                <a:solidFill>
                  <a:srgbClr val="505050"/>
                </a:solidFill>
                <a:effectLst/>
                <a:uLnTx/>
                <a:uFillTx/>
                <a:latin typeface="メイリオ"/>
                <a:ea typeface="メイリオ"/>
                <a:cs typeface="MS Mincho"/>
              </a:rPr>
              <a:t>:</a:t>
            </a:r>
            <a:endParaRPr kumimoji="0" lang="ja-JP" altLang="en-US" sz="2800" b="0" i="0" u="none" strike="noStrike" kern="1200" cap="none" spc="-102" normalizeH="0" baseline="0" noProof="0" dirty="0">
              <a:ln w="3175">
                <a:noFill/>
              </a:ln>
              <a:solidFill>
                <a:srgbClr val="505050"/>
              </a:solidFill>
              <a:effectLst/>
              <a:uLnTx/>
              <a:uFillTx/>
              <a:latin typeface="メイリオ"/>
              <a:ea typeface="メイリオ"/>
              <a:cs typeface="MS Mincho"/>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お客様からの電話</a:t>
            </a:r>
          </a:p>
        </p:txBody>
      </p:sp>
      <p:sp>
        <p:nvSpPr>
          <p:cNvPr id="6" name="Rectangle 5"/>
          <p:cNvSpPr/>
          <p:nvPr/>
        </p:nvSpPr>
        <p:spPr bwMode="auto">
          <a:xfrm>
            <a:off x="3932237" y="2445317"/>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最初の分類</a:t>
            </a:r>
            <a:r>
              <a:rPr kumimoji="0" lang="en-US" altLang="ja-JP"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a:t>
            </a:r>
            <a:br>
              <a:rPr kumimoji="0" lang="en-US" altLang="ja-JP"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b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データ収集</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たびたび</a:t>
            </a:r>
            <a:br>
              <a:rPr kumimoji="0" lang="en-US" altLang="ja-JP"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b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発生する単純な</a:t>
            </a:r>
            <a:br>
              <a:rPr kumimoji="0" lang="en-US" altLang="ja-JP"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b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ソリューション</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複雑な案件で</a:t>
            </a:r>
            <a:br>
              <a:rPr kumimoji="0" lang="en-US" altLang="ja-JP"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b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次の段階へ移行</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2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2406880"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425285" y="2597428"/>
            <a:ext cx="152440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134035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2406880"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endParaRPr lang="ja-JP" altLang="en-US" sz="1836" dirty="0">
              <a:latin typeface="メイリオ"/>
              <a:ea typeface="メイリオ"/>
            </a:endParaRP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107845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8081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40437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ルーター</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sp>
        <p:nvSpPr>
          <p:cNvPr id="138" name="TextBox 137"/>
          <p:cNvSpPr txBox="1"/>
          <p:nvPr/>
        </p:nvSpPr>
        <p:spPr>
          <a:xfrm>
            <a:off x="295335" y="5278468"/>
            <a:ext cx="1960502" cy="382308"/>
          </a:xfrm>
          <a:prstGeom prst="rect">
            <a:avLst/>
          </a:prstGeom>
          <a:noFill/>
        </p:spPr>
        <p:txBody>
          <a:bodyPr wrap="square" rtlCol="0">
            <a:noAutofit/>
          </a:bodyPr>
          <a:lstStyle/>
          <a:p>
            <a:r>
              <a:rPr lang="ja-JP" altLang="en-US" sz="1836" dirty="0">
                <a:latin typeface="メイリオ"/>
                <a:ea typeface="メイリオ"/>
                <a:cs typeface="MS Mincho"/>
              </a:rPr>
              <a:t>エージェント</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ja-JP" altLang="en-US" sz="1836" dirty="0">
              <a:latin typeface="メイリオ"/>
              <a:ea typeface="メイリオ"/>
            </a:endParaRPr>
          </a:p>
        </p:txBody>
      </p:sp>
      <p:sp>
        <p:nvSpPr>
          <p:cNvPr id="142" name="TextBox 141"/>
          <p:cNvSpPr txBox="1"/>
          <p:nvPr/>
        </p:nvSpPr>
        <p:spPr>
          <a:xfrm>
            <a:off x="350837" y="1505761"/>
            <a:ext cx="1300859" cy="382308"/>
          </a:xfrm>
          <a:prstGeom prst="rect">
            <a:avLst/>
          </a:prstGeom>
          <a:noFill/>
        </p:spPr>
        <p:txBody>
          <a:bodyPr wrap="square" rtlCol="0">
            <a:noAutofit/>
          </a:bodyPr>
          <a:lstStyle/>
          <a:p>
            <a:r>
              <a:rPr lang="ja-JP" altLang="en-US" sz="1836" dirty="0">
                <a:latin typeface="メイリオ"/>
                <a:ea typeface="メイリオ"/>
                <a:cs typeface="MS Mincho"/>
              </a:rPr>
              <a:t>お客様</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会話の</a:t>
            </a:r>
          </a:p>
          <a:p>
            <a:pPr algn="ctr"/>
            <a:r>
              <a:rPr lang="ja-JP" altLang="en-US" sz="1836" dirty="0">
                <a:latin typeface="メイリオ"/>
                <a:ea typeface="メイリオ"/>
                <a:cs typeface="MS Mincho"/>
              </a:rPr>
              <a:t>メタデータ</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ja-JP" altLang="en-US" sz="1836" dirty="0">
                <a:latin typeface="メイリオ"/>
                <a:ea typeface="メイリオ"/>
                <a:cs typeface="MS Mincho"/>
              </a:rPr>
              <a:t>コマンド</a:t>
            </a:r>
          </a:p>
        </p:txBody>
      </p:sp>
    </p:spTree>
    <p:extLst>
      <p:ext uri="{BB962C8B-B14F-4D97-AF65-F5344CB8AC3E}">
        <p14:creationId xmlns:p14="http://schemas.microsoft.com/office/powerpoint/2010/main" val="85877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E20F8-D37E-436B-92CF-9BC49B3DABF7}"/>
              </a:ext>
            </a:extLst>
          </p:cNvPr>
          <p:cNvSpPr>
            <a:spLocks noGrp="1"/>
          </p:cNvSpPr>
          <p:nvPr>
            <p:ph type="title"/>
          </p:nvPr>
        </p:nvSpPr>
        <p:spPr/>
        <p:txBody>
          <a:bodyPr>
            <a:noAutofit/>
          </a:bodyPr>
          <a:lstStyle/>
          <a:p>
            <a:r>
              <a:rPr lang="ja-JP" altLang="en-US" dirty="0">
                <a:cs typeface="MS Mincho"/>
              </a:rPr>
              <a:t>ハンドオフの実践</a:t>
            </a:r>
          </a:p>
        </p:txBody>
      </p:sp>
    </p:spTree>
    <p:extLst>
      <p:ext uri="{BB962C8B-B14F-4D97-AF65-F5344CB8AC3E}">
        <p14:creationId xmlns:p14="http://schemas.microsoft.com/office/powerpoint/2010/main" val="3519267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FAF318-281D-4E88-B330-F38BC7A89242}"/>
              </a:ext>
            </a:extLst>
          </p:cNvPr>
          <p:cNvSpPr>
            <a:spLocks noGrp="1"/>
          </p:cNvSpPr>
          <p:nvPr>
            <p:ph type="title"/>
          </p:nvPr>
        </p:nvSpPr>
        <p:spPr/>
        <p:txBody>
          <a:bodyPr>
            <a:noAutofit/>
          </a:bodyPr>
          <a:lstStyle/>
          <a:p>
            <a:r>
              <a:rPr lang="ja-JP" altLang="en-US" dirty="0">
                <a:cs typeface="MS Mincho"/>
              </a:rPr>
              <a:t>さあ、あなた</a:t>
            </a:r>
            <a:r>
              <a:rPr lang="ja-JP" altLang="en-US">
                <a:cs typeface="MS Mincho"/>
              </a:rPr>
              <a:t>もやってみましょう</a:t>
            </a:r>
            <a:endParaRPr lang="ja-JP" altLang="en-US" dirty="0">
              <a:cs typeface="MS Mincho"/>
            </a:endParaRPr>
          </a:p>
        </p:txBody>
      </p:sp>
      <p:sp>
        <p:nvSpPr>
          <p:cNvPr id="5" name="Text Placeholder 4">
            <a:extLst>
              <a:ext uri="{FF2B5EF4-FFF2-40B4-BE49-F238E27FC236}">
                <a16:creationId xmlns:a16="http://schemas.microsoft.com/office/drawing/2014/main" id="{4E4578A0-F716-4E96-ADA1-5FB2D1CD4B0D}"/>
              </a:ext>
            </a:extLst>
          </p:cNvPr>
          <p:cNvSpPr>
            <a:spLocks noGrp="1"/>
          </p:cNvSpPr>
          <p:nvPr>
            <p:ph type="body" sz="quarter" idx="10"/>
          </p:nvPr>
        </p:nvSpPr>
        <p:spPr>
          <a:xfrm>
            <a:off x="365760" y="1371600"/>
            <a:ext cx="11704320" cy="926407"/>
          </a:xfrm>
        </p:spPr>
        <p:txBody>
          <a:bodyPr>
            <a:noAutofit/>
          </a:bodyPr>
          <a:lstStyle/>
          <a:p>
            <a:r>
              <a:rPr lang="ja-JP" altLang="en-US" dirty="0">
                <a:cs typeface="MS Mincho"/>
              </a:rPr>
              <a:t>ボットを更新して以下を可能にする</a:t>
            </a:r>
            <a:r>
              <a:rPr lang="en-US" altLang="ja-JP" dirty="0">
                <a:cs typeface="MS Mincho"/>
              </a:rPr>
              <a:t>:</a:t>
            </a:r>
          </a:p>
          <a:p>
            <a:pPr lvl="1"/>
            <a:r>
              <a:rPr lang="ja-JP" altLang="en-US" dirty="0">
                <a:cs typeface="MS Mincho"/>
              </a:rPr>
              <a:t>ユーザーがヘルプ デスクの担当と通信 </a:t>
            </a:r>
          </a:p>
        </p:txBody>
      </p:sp>
    </p:spTree>
    <p:extLst>
      <p:ext uri="{BB962C8B-B14F-4D97-AF65-F5344CB8AC3E}">
        <p14:creationId xmlns:p14="http://schemas.microsoft.com/office/powerpoint/2010/main" val="16081211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Autofit/>
          </a:bodyPr>
          <a:lstStyle/>
          <a:p>
            <a:r>
              <a:rPr lang="ja-JP" altLang="en-US" dirty="0">
                <a:solidFill>
                  <a:schemeClr val="tx1"/>
                </a:solidFill>
                <a:cs typeface="MS Mincho"/>
              </a:rPr>
              <a:t>人間へのハンドオフ</a:t>
            </a:r>
            <a:endParaRPr lang="ja-JP" alt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お客様からの電話</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solidFill>
                  <a:srgbClr val="FFFF00"/>
                </a:solidFill>
                <a:effectLst/>
                <a:uLnTx/>
                <a:uFillTx/>
                <a:latin typeface="メイリオ"/>
                <a:ea typeface="メイリオ"/>
                <a:cs typeface="MS Mincho"/>
              </a:rPr>
              <a:t>最初の分類</a:t>
            </a:r>
            <a:r>
              <a:rPr kumimoji="0" lang="en-US" altLang="ja-JP" sz="2000" b="0" i="0" u="none" strike="noStrike" kern="1200" cap="none" spc="0" normalizeH="0" baseline="0" noProof="0" dirty="0">
                <a:ln>
                  <a:noFill/>
                </a:ln>
                <a:solidFill>
                  <a:srgbClr val="FFFF00"/>
                </a:solidFill>
                <a:effectLst/>
                <a:uLnTx/>
                <a:uFillTx/>
                <a:latin typeface="メイリオ"/>
                <a:ea typeface="メイリオ"/>
                <a:cs typeface="MS Mincho"/>
              </a:rPr>
              <a:t>/</a:t>
            </a:r>
            <a:br>
              <a:rPr kumimoji="0" lang="en-US" altLang="ja-JP" sz="2000" b="0" i="0" u="none" strike="noStrike" kern="1200" cap="none" spc="0" normalizeH="0" baseline="0" noProof="0" dirty="0">
                <a:ln>
                  <a:noFill/>
                </a:ln>
                <a:solidFill>
                  <a:srgbClr val="FFFF00"/>
                </a:solidFill>
                <a:effectLst/>
                <a:uLnTx/>
                <a:uFillTx/>
                <a:latin typeface="メイリオ"/>
                <a:ea typeface="メイリオ"/>
                <a:cs typeface="MS Mincho"/>
              </a:rPr>
            </a:br>
            <a:r>
              <a:rPr kumimoji="0" lang="ja-JP" altLang="en-US" sz="2000" b="0" i="0" u="none" strike="noStrike" kern="1200" cap="none" spc="0" normalizeH="0" baseline="0" noProof="0" dirty="0">
                <a:ln>
                  <a:noFill/>
                </a:ln>
                <a:solidFill>
                  <a:srgbClr val="FFFF00"/>
                </a:solidFill>
                <a:effectLst/>
                <a:uLnTx/>
                <a:uFillTx/>
                <a:latin typeface="メイリオ"/>
                <a:ea typeface="メイリオ"/>
                <a:cs typeface="MS Mincho"/>
              </a:rPr>
              <a:t>データ収集</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たびたび</a:t>
            </a:r>
            <a:br>
              <a:rPr kumimoji="0" lang="en-US" altLang="ja-JP"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b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発生する単純なソリューション</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複雑な案件で</a:t>
            </a:r>
            <a:br>
              <a:rPr kumimoji="0" lang="en-US" altLang="ja-JP"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b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次の段階へ移行</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3184974" y="393422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ja-JP" altLang="en-US" sz="1800" b="0" i="0" u="none" strike="noStrike" kern="1200" cap="none" spc="-102" normalizeH="0" baseline="0" noProof="0" dirty="0">
                <a:ln w="3175">
                  <a:noFill/>
                </a:ln>
                <a:solidFill>
                  <a:srgbClr val="505050"/>
                </a:solidFill>
                <a:effectLst/>
                <a:uLnTx/>
                <a:uFillTx/>
                <a:latin typeface="メイリオ"/>
                <a:ea typeface="メイリオ"/>
                <a:cs typeface="MS Mincho"/>
              </a:rPr>
              <a:t>並んで待たない ボットが処理</a:t>
            </a:r>
            <a:endParaRPr kumimoji="0" lang="ja-JP" altLang="en-US" sz="1400" b="0" i="0" u="none" strike="noStrike" kern="1200" cap="none" spc="-102" normalizeH="0" baseline="0" noProof="0" dirty="0">
              <a:ln w="3175">
                <a:noFill/>
              </a:ln>
              <a:solidFill>
                <a:srgbClr val="505050"/>
              </a:solidFill>
              <a:effectLst/>
              <a:uLnTx/>
              <a:uFillTx/>
              <a:latin typeface="メイリオ"/>
              <a:ea typeface="メイリオ"/>
              <a:cs typeface="MS Mincho"/>
            </a:endParaRPr>
          </a:p>
        </p:txBody>
      </p:sp>
      <p:pic>
        <p:nvPicPr>
          <p:cNvPr id="3" name="Picture 2"/>
          <p:cNvPicPr>
            <a:picLocks noChangeAspect="1"/>
          </p:cNvPicPr>
          <p:nvPr/>
        </p:nvPicPr>
        <p:blipFill>
          <a:blip r:embed="rId3"/>
          <a:stretch>
            <a:fillRect/>
          </a:stretch>
        </p:blipFill>
        <p:spPr>
          <a:xfrm>
            <a:off x="1265237" y="2201862"/>
            <a:ext cx="8275637" cy="371768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20679535" lon="992326" rev="21200718"/>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402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Autofit/>
          </a:bodyPr>
          <a:lstStyle/>
          <a:p>
            <a:r>
              <a:rPr lang="ja-JP" altLang="en-US" dirty="0">
                <a:solidFill>
                  <a:schemeClr val="tx1"/>
                </a:solidFill>
                <a:cs typeface="MS Mincho"/>
              </a:rPr>
              <a:t>人間へのハンドオフ</a:t>
            </a:r>
            <a:endParaRPr lang="ja-JP" alt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お客様からの電話</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solidFill>
                  <a:srgbClr val="FFFF00"/>
                </a:solidFill>
                <a:effectLst/>
                <a:uLnTx/>
                <a:uFillTx/>
                <a:latin typeface="メイリオ"/>
                <a:ea typeface="メイリオ"/>
                <a:cs typeface="MS Mincho"/>
              </a:rPr>
              <a:t>最初の分類</a:t>
            </a:r>
            <a:r>
              <a:rPr kumimoji="0" lang="en-US" altLang="ja-JP" sz="2000" b="0" i="0" u="none" strike="noStrike" kern="1200" cap="none" spc="0" normalizeH="0" baseline="0" noProof="0" dirty="0">
                <a:ln>
                  <a:noFill/>
                </a:ln>
                <a:solidFill>
                  <a:srgbClr val="FFFF00"/>
                </a:solidFill>
                <a:effectLst/>
                <a:uLnTx/>
                <a:uFillTx/>
                <a:latin typeface="メイリオ"/>
                <a:ea typeface="メイリオ"/>
                <a:cs typeface="MS Mincho"/>
              </a:rPr>
              <a:t>/</a:t>
            </a:r>
            <a:br>
              <a:rPr kumimoji="0" lang="en-US" altLang="ja-JP" sz="2000" b="0" i="0" u="none" strike="noStrike" kern="1200" cap="none" spc="0" normalizeH="0" baseline="0" noProof="0" dirty="0">
                <a:ln>
                  <a:noFill/>
                </a:ln>
                <a:solidFill>
                  <a:srgbClr val="FFFF00"/>
                </a:solidFill>
                <a:effectLst/>
                <a:uLnTx/>
                <a:uFillTx/>
                <a:latin typeface="メイリオ"/>
                <a:ea typeface="メイリオ"/>
                <a:cs typeface="MS Mincho"/>
              </a:rPr>
            </a:br>
            <a:r>
              <a:rPr kumimoji="0" lang="ja-JP" altLang="en-US" sz="2000" b="0" i="0" u="none" strike="noStrike" kern="1200" cap="none" spc="0" normalizeH="0" baseline="0" noProof="0" dirty="0">
                <a:ln>
                  <a:noFill/>
                </a:ln>
                <a:solidFill>
                  <a:srgbClr val="FFFF00"/>
                </a:solidFill>
                <a:effectLst/>
                <a:uLnTx/>
                <a:uFillTx/>
                <a:latin typeface="メイリオ"/>
                <a:ea typeface="メイリオ"/>
                <a:cs typeface="MS Mincho"/>
              </a:rPr>
              <a:t>データ収集</a:t>
            </a:r>
          </a:p>
        </p:txBody>
      </p:sp>
      <p:sp>
        <p:nvSpPr>
          <p:cNvPr id="7" name="Rectangle 6"/>
          <p:cNvSpPr/>
          <p:nvPr/>
        </p:nvSpPr>
        <p:spPr bwMode="auto">
          <a:xfrm>
            <a:off x="7742237" y="2457212"/>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solidFill>
                  <a:srgbClr val="FFFF00"/>
                </a:solidFill>
                <a:effectLst/>
                <a:uLnTx/>
                <a:uFillTx/>
                <a:latin typeface="メイリオ"/>
                <a:ea typeface="メイリオ"/>
                <a:cs typeface="MS Mincho"/>
              </a:rPr>
              <a:t>たびたび</a:t>
            </a:r>
            <a:br>
              <a:rPr kumimoji="0" lang="en-US" altLang="ja-JP" sz="2000" b="0" i="0" u="none" strike="noStrike" kern="1200" cap="none" spc="0" normalizeH="0" baseline="0" noProof="0" dirty="0">
                <a:ln>
                  <a:noFill/>
                </a:ln>
                <a:solidFill>
                  <a:srgbClr val="FFFF00"/>
                </a:solidFill>
                <a:effectLst/>
                <a:uLnTx/>
                <a:uFillTx/>
                <a:latin typeface="メイリオ"/>
                <a:ea typeface="メイリオ"/>
                <a:cs typeface="MS Mincho"/>
              </a:rPr>
            </a:br>
            <a:r>
              <a:rPr kumimoji="0" lang="ja-JP" altLang="en-US" sz="2000" b="0" i="0" u="none" strike="noStrike" kern="1200" cap="none" spc="0" normalizeH="0" baseline="0" noProof="0" dirty="0">
                <a:ln>
                  <a:noFill/>
                </a:ln>
                <a:solidFill>
                  <a:srgbClr val="FFFF00"/>
                </a:solidFill>
                <a:effectLst/>
                <a:uLnTx/>
                <a:uFillTx/>
                <a:latin typeface="メイリオ"/>
                <a:ea typeface="メイリオ"/>
                <a:cs typeface="MS Mincho"/>
              </a:rPr>
              <a:t>発生する単純なソリューション</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複雑な案件で</a:t>
            </a:r>
            <a:br>
              <a:rPr kumimoji="0" lang="en-US" altLang="ja-JP"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br>
            <a:r>
              <a:rPr kumimoji="0" lang="ja-JP" alt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次の段階へ移行</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7656345" y="1674977"/>
            <a:ext cx="4505491"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ja-JP" altLang="en-US" sz="1800" b="0" i="0" u="none" strike="noStrike" kern="1200" cap="none" spc="-102" normalizeH="0" baseline="0" noProof="0" dirty="0">
                <a:ln w="3175">
                  <a:noFill/>
                </a:ln>
                <a:solidFill>
                  <a:srgbClr val="505050"/>
                </a:solidFill>
                <a:effectLst/>
                <a:uLnTx/>
                <a:uFillTx/>
                <a:latin typeface="メイリオ"/>
                <a:ea typeface="メイリオ"/>
                <a:cs typeface="MS Mincho"/>
              </a:rPr>
              <a:t>単純でたびたび発生する場合は、コード化できる。</a:t>
            </a:r>
            <a:r>
              <a:rPr kumimoji="0" lang="ja-JP" altLang="en-US" sz="1800" b="0" i="0" u="none" strike="noStrike" kern="1200" cap="none" spc="-102" normalizeH="0" baseline="0" noProof="0">
                <a:ln w="3175">
                  <a:noFill/>
                </a:ln>
                <a:solidFill>
                  <a:srgbClr val="505050"/>
                </a:solidFill>
                <a:effectLst/>
                <a:uLnTx/>
                <a:uFillTx/>
                <a:latin typeface="メイリオ"/>
                <a:ea typeface="メイリオ"/>
                <a:cs typeface="MS Mincho"/>
              </a:rPr>
              <a:t>ボットがスピードアップできる</a:t>
            </a:r>
            <a:r>
              <a:rPr kumimoji="0" lang="ja-JP" altLang="en-US" sz="1800" b="0" i="0" u="none" strike="noStrike" kern="1200" cap="none" spc="-102" normalizeH="0" baseline="0" noProof="0" dirty="0">
                <a:ln w="3175">
                  <a:noFill/>
                </a:ln>
                <a:solidFill>
                  <a:srgbClr val="505050"/>
                </a:solidFill>
                <a:effectLst/>
                <a:uLnTx/>
                <a:uFillTx/>
                <a:latin typeface="メイリオ"/>
                <a:ea typeface="メイリオ"/>
                <a:cs typeface="MS Mincho"/>
              </a:rPr>
              <a:t>。</a:t>
            </a:r>
            <a:endParaRPr kumimoji="0" lang="ja-JP" altLang="en-US" sz="1400" b="0" i="0" u="none" strike="noStrike" kern="1200" cap="none" spc="-102" normalizeH="0" baseline="0" noProof="0" dirty="0">
              <a:ln w="3175">
                <a:noFill/>
              </a:ln>
              <a:solidFill>
                <a:srgbClr val="505050"/>
              </a:solidFill>
              <a:effectLst/>
              <a:uLnTx/>
              <a:uFillTx/>
              <a:latin typeface="メイリオ"/>
              <a:ea typeface="メイリオ"/>
              <a:cs typeface="MS Mincho"/>
            </a:endParaRPr>
          </a:p>
        </p:txBody>
      </p:sp>
    </p:spTree>
    <p:extLst>
      <p:ext uri="{BB962C8B-B14F-4D97-AF65-F5344CB8AC3E}">
        <p14:creationId xmlns:p14="http://schemas.microsoft.com/office/powerpoint/2010/main" val="820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Autofit/>
          </a:bodyPr>
          <a:lstStyle/>
          <a:p>
            <a:r>
              <a:rPr lang="ja-JP" altLang="en-US" dirty="0">
                <a:solidFill>
                  <a:schemeClr val="tx1"/>
                </a:solidFill>
                <a:cs typeface="MS Mincho"/>
              </a:rPr>
              <a:t>人間へのハンドオフ</a:t>
            </a:r>
            <a:endParaRPr lang="ja-JP" altLang="en-US" dirty="0">
              <a:solidFill>
                <a:schemeClr val="tx1"/>
              </a:solidFill>
            </a:endParaRPr>
          </a:p>
        </p:txBody>
      </p:sp>
      <p:sp>
        <p:nvSpPr>
          <p:cNvPr id="4" name="Title 16"/>
          <p:cNvSpPr txBox="1">
            <a:spLocks/>
          </p:cNvSpPr>
          <p:nvPr/>
        </p:nvSpPr>
        <p:spPr>
          <a:xfrm>
            <a:off x="310437" y="1314212"/>
            <a:ext cx="10327400"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ja-JP" altLang="en-US" sz="3600" b="0" i="0" u="none" strike="noStrike" kern="1200" cap="none" spc="-102" normalizeH="0" baseline="0" noProof="0" dirty="0">
                <a:ln w="3175">
                  <a:noFill/>
                </a:ln>
                <a:solidFill>
                  <a:srgbClr val="505050"/>
                </a:solidFill>
                <a:effectLst/>
                <a:uLnTx/>
                <a:uFillTx/>
                <a:latin typeface="メイリオ"/>
                <a:ea typeface="メイリオ"/>
                <a:cs typeface="MS Mincho"/>
              </a:rPr>
              <a:t>ボットから人間へのハンドオフ</a:t>
            </a:r>
            <a:r>
              <a:rPr kumimoji="0" lang="en-US" altLang="ja-JP" sz="3600" b="0" i="0" u="none" strike="noStrike" kern="1200" cap="none" spc="-102" normalizeH="0" baseline="0" noProof="0" dirty="0">
                <a:ln w="3175">
                  <a:noFill/>
                </a:ln>
                <a:solidFill>
                  <a:srgbClr val="505050"/>
                </a:solidFill>
                <a:effectLst/>
                <a:uLnTx/>
                <a:uFillTx/>
                <a:latin typeface="メイリオ"/>
                <a:ea typeface="メイリオ"/>
                <a:cs typeface="MS Mincho"/>
              </a:rPr>
              <a:t>: </a:t>
            </a:r>
            <a:r>
              <a:rPr kumimoji="0" lang="ja-JP" altLang="en-US" sz="3600" b="0" i="0" u="none" strike="noStrike" kern="1200" cap="none" spc="-102" normalizeH="0" baseline="0" noProof="0" dirty="0">
                <a:ln w="3175">
                  <a:noFill/>
                </a:ln>
                <a:solidFill>
                  <a:srgbClr val="505050"/>
                </a:solidFill>
                <a:effectLst/>
                <a:uLnTx/>
                <a:uFillTx/>
                <a:latin typeface="メイリオ"/>
                <a:ea typeface="メイリオ"/>
                <a:cs typeface="MS Mincho"/>
              </a:rPr>
              <a:t>完全または管理</a:t>
            </a:r>
            <a:endParaRPr kumimoji="0" lang="ja-JP" altLang="en-US" sz="2800" b="0" i="0" u="none" strike="noStrike" kern="1200" cap="none" spc="-102" normalizeH="0" baseline="0" noProof="0" dirty="0">
              <a:ln w="3175">
                <a:noFill/>
              </a:ln>
              <a:solidFill>
                <a:srgbClr val="505050"/>
              </a:solidFill>
              <a:effectLst/>
              <a:uLnTx/>
              <a:uFillTx/>
              <a:latin typeface="メイリオ"/>
              <a:ea typeface="メイリオ"/>
              <a:cs typeface="MS Mincho"/>
            </a:endParaRPr>
          </a:p>
        </p:txBody>
      </p:sp>
      <p:sp>
        <p:nvSpPr>
          <p:cNvPr id="8" name="Rectangle 7"/>
          <p:cNvSpPr/>
          <p:nvPr/>
        </p:nvSpPr>
        <p:spPr bwMode="auto">
          <a:xfrm>
            <a:off x="7742237" y="4716462"/>
            <a:ext cx="2362200" cy="144780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複雑な案件で次の段階へ</a:t>
            </a:r>
            <a:br>
              <a:rPr kumimoji="0" lang="en-US" altLang="ja-JP"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br>
            <a:r>
              <a:rPr kumimoji="0" lang="ja-JP" alt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メイリオ"/>
                <a:ea typeface="メイリオ"/>
                <a:cs typeface="MS Mincho"/>
              </a:rPr>
              <a:t>移行</a:t>
            </a:r>
          </a:p>
        </p:txBody>
      </p:sp>
    </p:spTree>
    <p:extLst>
      <p:ext uri="{BB962C8B-B14F-4D97-AF65-F5344CB8AC3E}">
        <p14:creationId xmlns:p14="http://schemas.microsoft.com/office/powerpoint/2010/main" val="15665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Autofit/>
          </a:bodyPr>
          <a:lstStyle/>
          <a:p>
            <a:r>
              <a:rPr lang="ja-JP" altLang="en-US" dirty="0">
                <a:solidFill>
                  <a:schemeClr val="tx1"/>
                </a:solidFill>
                <a:cs typeface="MS Mincho"/>
              </a:rPr>
              <a:t>人間へのハンドオフ</a:t>
            </a:r>
            <a:endParaRPr lang="ja-JP" alt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ja-JP" altLang="en-US" sz="3600" b="0" i="0" u="none" strike="noStrike" kern="1200" cap="none" spc="-102" normalizeH="0" baseline="0" noProof="0" dirty="0">
                <a:ln w="3175">
                  <a:noFill/>
                </a:ln>
                <a:solidFill>
                  <a:srgbClr val="505050"/>
                </a:solidFill>
                <a:effectLst/>
                <a:uLnTx/>
                <a:uFillTx/>
                <a:latin typeface="メイリオ"/>
                <a:ea typeface="メイリオ"/>
                <a:cs typeface="MS Mincho"/>
              </a:rPr>
              <a:t>ボットから人間への完全なハンドオフ</a:t>
            </a:r>
            <a:endParaRPr kumimoji="0" lang="ja-JP" altLang="en-US" sz="2800" b="0" i="0" u="none" strike="noStrike" kern="1200" cap="none" spc="-102" normalizeH="0" baseline="0" noProof="0" dirty="0">
              <a:ln w="3175">
                <a:noFill/>
              </a:ln>
              <a:solidFill>
                <a:srgbClr val="505050"/>
              </a:solidFill>
              <a:effectLst/>
              <a:uLnTx/>
              <a:uFillTx/>
              <a:latin typeface="メイリオ"/>
              <a:ea typeface="メイリオ"/>
              <a:cs typeface="MS Mincho"/>
            </a:endParaRPr>
          </a:p>
        </p:txBody>
      </p:sp>
      <p:pic>
        <p:nvPicPr>
          <p:cNvPr id="12" name="Picture 1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3071135"/>
            <a:ext cx="525990" cy="455070"/>
          </a:xfrm>
          <a:prstGeom prst="rect">
            <a:avLst/>
          </a:prstGeom>
        </p:spPr>
      </p:pic>
      <p:sp>
        <p:nvSpPr>
          <p:cNvPr id="13" name="Rectangle: Rounded Corners 12"/>
          <p:cNvSpPr/>
          <p:nvPr/>
        </p:nvSpPr>
        <p:spPr>
          <a:xfrm>
            <a:off x="4465637" y="3071136"/>
            <a:ext cx="3864370" cy="868055"/>
          </a:xfrm>
          <a:prstGeom prst="roundRect">
            <a:avLst/>
          </a:prstGeom>
          <a:solidFill>
            <a:srgbClr val="F0F4F8"/>
          </a:solidFill>
          <a:ln w="12700" cap="flat" cmpd="sng" algn="ctr">
            <a:noFill/>
            <a:prstDash val="solid"/>
            <a:miter lim="800000"/>
          </a:ln>
          <a:effectLst/>
        </p:spPr>
        <p:txBody>
          <a:bodyPr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メイリオ"/>
                <a:ea typeface="メイリオ"/>
                <a:cs typeface="MS Mincho"/>
              </a:rPr>
              <a:t>すべての情報をご提供いただきまして、</a:t>
            </a:r>
            <a:br>
              <a:rPr kumimoji="0" lang="en-US" altLang="ja-JP" sz="1400" b="0" i="0" u="none" strike="noStrike" kern="0" cap="none" spc="0" normalizeH="0" baseline="0" noProof="0" dirty="0">
                <a:ln>
                  <a:noFill/>
                </a:ln>
                <a:solidFill>
                  <a:prstClr val="black"/>
                </a:solidFill>
                <a:effectLst/>
                <a:uLnTx/>
                <a:uFillTx/>
                <a:latin typeface="メイリオ"/>
                <a:ea typeface="メイリオ"/>
                <a:cs typeface="MS Mincho"/>
              </a:rPr>
            </a:br>
            <a:r>
              <a:rPr kumimoji="0" lang="ja-JP" altLang="en-US" sz="1400" b="0" i="0" u="none" strike="noStrike" kern="0" cap="none" spc="0" normalizeH="0" baseline="0" noProof="0" dirty="0">
                <a:ln>
                  <a:noFill/>
                </a:ln>
                <a:solidFill>
                  <a:prstClr val="black"/>
                </a:solidFill>
                <a:effectLst/>
                <a:uLnTx/>
                <a:uFillTx/>
                <a:latin typeface="メイリオ"/>
                <a:ea typeface="メイリオ"/>
                <a:cs typeface="MS Mincho"/>
              </a:rPr>
              <a:t>ありがとうございます。ここからは、</a:t>
            </a:r>
            <a:br>
              <a:rPr kumimoji="0" lang="en-US" altLang="ja-JP" sz="1400" b="0" i="0" u="none" strike="noStrike" kern="0" cap="none" spc="0" normalizeH="0" baseline="0" noProof="0" dirty="0">
                <a:ln>
                  <a:noFill/>
                </a:ln>
                <a:solidFill>
                  <a:prstClr val="black"/>
                </a:solidFill>
                <a:effectLst/>
                <a:uLnTx/>
                <a:uFillTx/>
                <a:latin typeface="メイリオ"/>
                <a:ea typeface="メイリオ"/>
                <a:cs typeface="MS Mincho"/>
              </a:rPr>
            </a:br>
            <a:r>
              <a:rPr kumimoji="0" lang="ja-JP" altLang="en-US" sz="1400" b="0" i="0" u="none" strike="noStrike" kern="0" cap="none" spc="0" normalizeH="0" baseline="0" noProof="0" dirty="0">
                <a:ln>
                  <a:noFill/>
                </a:ln>
                <a:solidFill>
                  <a:prstClr val="black"/>
                </a:solidFill>
                <a:effectLst/>
                <a:uLnTx/>
                <a:uFillTx/>
                <a:latin typeface="メイリオ"/>
                <a:ea typeface="メイリオ"/>
                <a:cs typeface="MS Mincho"/>
              </a:rPr>
              <a:t>ジョンがあなたをサポートします。</a:t>
            </a:r>
          </a:p>
        </p:txBody>
      </p:sp>
      <p:sp>
        <p:nvSpPr>
          <p:cNvPr id="14" name="Rectangle: Rounded Corners 13"/>
          <p:cNvSpPr/>
          <p:nvPr/>
        </p:nvSpPr>
        <p:spPr>
          <a:xfrm>
            <a:off x="4465637" y="4233386"/>
            <a:ext cx="3864370" cy="978692"/>
          </a:xfrm>
          <a:prstGeom prst="roundRect">
            <a:avLst/>
          </a:prstGeom>
          <a:solidFill>
            <a:srgbClr val="F0F4F8"/>
          </a:solidFill>
          <a:ln w="12700" cap="flat" cmpd="sng" algn="ctr">
            <a:noFill/>
            <a:prstDash val="solid"/>
            <a:miter lim="800000"/>
          </a:ln>
          <a:effectLst/>
        </p:spPr>
        <p:txBody>
          <a:bodyPr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メイリオ"/>
                <a:ea typeface="メイリオ"/>
                <a:cs typeface="MS Mincho"/>
              </a:rPr>
              <a:t>こんにちは。ジョンです。コンピューターの電源が入らないのですね。いくつかの</a:t>
            </a:r>
            <a:br>
              <a:rPr kumimoji="0" lang="en-US" altLang="ja-JP" sz="1400" b="0" i="0" u="none" strike="noStrike" kern="0" cap="none" spc="0" normalizeH="0" baseline="0" noProof="0" dirty="0">
                <a:ln>
                  <a:noFill/>
                </a:ln>
                <a:solidFill>
                  <a:prstClr val="black"/>
                </a:solidFill>
                <a:effectLst/>
                <a:uLnTx/>
                <a:uFillTx/>
                <a:latin typeface="メイリオ"/>
                <a:ea typeface="メイリオ"/>
                <a:cs typeface="MS Mincho"/>
              </a:rPr>
            </a:br>
            <a:r>
              <a:rPr kumimoji="0" lang="ja-JP" altLang="en-US" sz="1400" b="0" i="0" u="none" strike="noStrike" kern="0" cap="none" spc="0" normalizeH="0" baseline="0" noProof="0" dirty="0">
                <a:ln>
                  <a:noFill/>
                </a:ln>
                <a:solidFill>
                  <a:prstClr val="black"/>
                </a:solidFill>
                <a:effectLst/>
                <a:uLnTx/>
                <a:uFillTx/>
                <a:latin typeface="メイリオ"/>
                <a:ea typeface="メイリオ"/>
                <a:cs typeface="MS Mincho"/>
              </a:rPr>
              <a:t>サービス オプションを確認しましょう。</a:t>
            </a: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4233386"/>
            <a:ext cx="525990" cy="455070"/>
          </a:xfrm>
          <a:prstGeom prst="rect">
            <a:avLst/>
          </a:prstGeom>
        </p:spPr>
      </p:pic>
    </p:spTree>
    <p:extLst>
      <p:ext uri="{BB962C8B-B14F-4D97-AF65-F5344CB8AC3E}">
        <p14:creationId xmlns:p14="http://schemas.microsoft.com/office/powerpoint/2010/main" val="104107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スライド 1 - &amp;quot;ミドルウェアと&amp;#x0D;&amp;#x0A;人間へのハンドオフ&amp;quot;&quot;/&gt;&lt;property id=&quot;20307&quot; value=&quot;283&quot;/&gt;&lt;/object&gt;&lt;object type=&quot;3&quot; unique_id=&quot;10005&quot;&gt;&lt;property id=&quot;20148&quot; value=&quot;5&quot;/&gt;&lt;property id=&quot;20300&quot; value=&quot;スライド 2 - &amp;quot;メッセージのインターセプト&amp;quot;&quot;/&gt;&lt;property id=&quot;20307&quot; value=&quot;342&quot;/&gt;&lt;/object&gt;&lt;object type=&quot;3&quot; unique_id=&quot;10006&quot;&gt;&lt;property id=&quot;20148&quot; value=&quot;5&quot;/&gt;&lt;property id=&quot;20300&quot; value=&quot;スライド 3 - &amp;quot;プライバシーに対する懸念&amp;quot;&quot;/&gt;&lt;property id=&quot;20307&quot; value=&quot;344&quot;/&gt;&lt;/object&gt;&lt;object type=&quot;3&quot; unique_id=&quot;10007&quot;&gt;&lt;property id=&quot;20148&quot; value=&quot;5&quot;/&gt;&lt;property id=&quot;20300&quot; value=&quot;スライド 4 - &amp;quot;ミドルウェア&amp;quot;&quot;/&gt;&lt;property id=&quot;20307&quot; value=&quot;343&quot;/&gt;&lt;/object&gt;&lt;object type=&quot;3&quot; unique_id=&quot;10008&quot;&gt;&lt;property id=&quot;20148&quot; value=&quot;5&quot;/&gt;&lt;property id=&quot;20300&quot; value=&quot;スライド 5 - &amp;quot;人間へのハンドオフ&amp;quot;&quot;/&gt;&lt;property id=&quot;20307&quot; value=&quot;335&quot;/&gt;&lt;/object&gt;&lt;object type=&quot;3&quot; unique_id=&quot;10009&quot;&gt;&lt;property id=&quot;20148&quot; value=&quot;5&quot;/&gt;&lt;property id=&quot;20300&quot; value=&quot;スライド 6 - &amp;quot;人間へのハンドオフ&amp;quot;&quot;/&gt;&lt;property id=&quot;20307&quot; value=&quot;336&quot;/&gt;&lt;/object&gt;&lt;object type=&quot;3&quot; unique_id=&quot;10010&quot;&gt;&lt;property id=&quot;20148&quot; value=&quot;5&quot;/&gt;&lt;property id=&quot;20300&quot; value=&quot;スライド 7 - &amp;quot;人間へのハンドオフ&amp;quot;&quot;/&gt;&lt;property id=&quot;20307&quot; value=&quot;337&quot;/&gt;&lt;/object&gt;&lt;object type=&quot;3&quot; unique_id=&quot;10011&quot;&gt;&lt;property id=&quot;20148&quot; value=&quot;5&quot;/&gt;&lt;property id=&quot;20300&quot; value=&quot;スライド 8 - &amp;quot;人間へのハンドオフ&amp;quot;&quot;/&gt;&lt;property id=&quot;20307&quot; value=&quot;338&quot;/&gt;&lt;/object&gt;&lt;object type=&quot;3&quot; unique_id=&quot;10012&quot;&gt;&lt;property id=&quot;20148&quot; value=&quot;5&quot;/&gt;&lt;property id=&quot;20300&quot; value=&quot;スライド 9 - &amp;quot;人間へのハンドオフ&amp;quot;&quot;/&gt;&lt;property id=&quot;20307&quot; value=&quot;339&quot;/&gt;&lt;/object&gt;&lt;object type=&quot;3&quot; unique_id=&quot;10013&quot;&gt;&lt;property id=&quot;20148&quot; value=&quot;5&quot;/&gt;&lt;property id=&quot;20300&quot; value=&quot;スライド 10 - &amp;quot;人間へのハンドオフ&amp;quot;&quot;/&gt;&lt;property id=&quot;20307&quot; value=&quot;340&quot;/&gt;&lt;/object&gt;&lt;object type=&quot;3&quot; unique_id=&quot;10014&quot;&gt;&lt;property id=&quot;20148&quot; value=&quot;5&quot;/&gt;&lt;property id=&quot;20300&quot; value=&quot;スライド 11 - &amp;quot;人間へのハンドオフ&amp;quot;&quot;/&gt;&lt;property id=&quot;20307&quot; value=&quot;341&quot;/&gt;&lt;/object&gt;&lt;object type=&quot;3&quot; unique_id=&quot;10015&quot;&gt;&lt;property id=&quot;20148&quot; value=&quot;5&quot;/&gt;&lt;property id=&quot;20300&quot; value=&quot;スライド 12 - &amp;quot;ハンドオフの分析&amp;quot;&quot;/&gt;&lt;property id=&quot;20307&quot; value=&quot;291&quot;/&gt;&lt;/object&gt;&lt;object type=&quot;3&quot; unique_id=&quot;10016&quot;&gt;&lt;property id=&quot;20148&quot; value=&quot;5&quot;/&gt;&lt;property id=&quot;20300&quot; value=&quot;スライド 13&quot;/&gt;&lt;property id=&quot;20307&quot; value=&quot;292&quot;/&gt;&lt;/object&gt;&lt;object type=&quot;3&quot; unique_id=&quot;10017&quot;&gt;&lt;property id=&quot;20148&quot; value=&quot;5&quot;/&gt;&lt;property id=&quot;20300&quot; value=&quot;スライド 14&quot;/&gt;&lt;property id=&quot;20307&quot; value=&quot;293&quot;/&gt;&lt;/object&gt;&lt;object type=&quot;3&quot; unique_id=&quot;10018&quot;&gt;&lt;property id=&quot;20148&quot; value=&quot;5&quot;/&gt;&lt;property id=&quot;20300&quot; value=&quot;スライド 15&quot;/&gt;&lt;property id=&quot;20307&quot; value=&quot;294&quot;/&gt;&lt;/object&gt;&lt;object type=&quot;3&quot; unique_id=&quot;10019&quot;&gt;&lt;property id=&quot;20148&quot; value=&quot;5&quot;/&gt;&lt;property id=&quot;20300&quot; value=&quot;スライド 16&quot;/&gt;&lt;property id=&quot;20307&quot; value=&quot;295&quot;/&gt;&lt;/object&gt;&lt;object type=&quot;3&quot; unique_id=&quot;10020&quot;&gt;&lt;property id=&quot;20148&quot; value=&quot;5&quot;/&gt;&lt;property id=&quot;20300&quot; value=&quot;スライド 17&quot;/&gt;&lt;property id=&quot;20307&quot; value=&quot;297&quot;/&gt;&lt;/object&gt;&lt;object type=&quot;3&quot; unique_id=&quot;10021&quot;&gt;&lt;property id=&quot;20148&quot; value=&quot;5&quot;/&gt;&lt;property id=&quot;20300&quot; value=&quot;スライド 18 - &amp;quot;エージェントの認識&amp;#x0D;&amp;#x0A;&amp;quot;&quot;/&gt;&lt;property id=&quot;20307&quot; value=&quot;298&quot;/&gt;&lt;/object&gt;&lt;object type=&quot;3&quot; unique_id=&quot;10022&quot;&gt;&lt;property id=&quot;20148&quot; value=&quot;5&quot;/&gt;&lt;property id=&quot;20300&quot; value=&quot;スライド 19&quot;/&gt;&lt;property id=&quot;20307&quot; value=&quot;299&quot;/&gt;&lt;/object&gt;&lt;object type=&quot;3&quot; unique_id=&quot;10023&quot;&gt;&lt;property id=&quot;20148&quot; value=&quot;5&quot;/&gt;&lt;property id=&quot;20300&quot; value=&quot;スライド 20&quot;/&gt;&lt;property id=&quot;20307&quot; value=&quot;300&quot;/&gt;&lt;/object&gt;&lt;object type=&quot;3&quot; unique_id=&quot;10024&quot;&gt;&lt;property id=&quot;20148&quot; value=&quot;5&quot;/&gt;&lt;property id=&quot;20300&quot; value=&quot;スライド 21&quot;/&gt;&lt;property id=&quot;20307&quot; value=&quot;301&quot;/&gt;&lt;/object&gt;&lt;object type=&quot;3&quot; unique_id=&quot;10025&quot;&gt;&lt;property id=&quot;20148&quot; value=&quot;5&quot;/&gt;&lt;property id=&quot;20300&quot; value=&quot;スライド 22 - &amp;quot;メタデータ&amp;#x0D;&amp;#x0A;&amp;quot;&quot;/&gt;&lt;property id=&quot;20307&quot; value=&quot;302&quot;/&gt;&lt;/object&gt;&lt;object type=&quot;3&quot; unique_id=&quot;10026&quot;&gt;&lt;property id=&quot;20148&quot; value=&quot;5&quot;/&gt;&lt;property id=&quot;20300&quot; value=&quot;スライド 23 - &amp;quot;状態 1: ボット&amp;quot;&quot;/&gt;&lt;property id=&quot;20307&quot; value=&quot;303&quot;/&gt;&lt;/object&gt;&lt;object type=&quot;3&quot; unique_id=&quot;10027&quot;&gt;&lt;property id=&quot;20148&quot; value=&quot;5&quot;/&gt;&lt;property id=&quot;20300&quot; value=&quot;スライド 24&quot;/&gt;&lt;property id=&quot;20307&quot; value=&quot;304&quot;/&gt;&lt;/object&gt;&lt;object type=&quot;3&quot; unique_id=&quot;10028&quot;&gt;&lt;property id=&quot;20148&quot; value=&quot;5&quot;/&gt;&lt;property id=&quot;20300&quot; value=&quot;スライド 25&quot;/&gt;&lt;property id=&quot;20307&quot; value=&quot;305&quot;/&gt;&lt;/object&gt;&lt;object type=&quot;3&quot; unique_id=&quot;10029&quot;&gt;&lt;property id=&quot;20148&quot; value=&quot;5&quot;/&gt;&lt;property id=&quot;20300&quot; value=&quot;スライド 26&quot;/&gt;&lt;property id=&quot;20307&quot; value=&quot;306&quot;/&gt;&lt;/object&gt;&lt;object type=&quot;3&quot; unique_id=&quot;10030&quot;&gt;&lt;property id=&quot;20148&quot; value=&quot;5&quot;/&gt;&lt;property id=&quot;20300&quot; value=&quot;スライド 27&quot;/&gt;&lt;property id=&quot;20307&quot; value=&quot;307&quot;/&gt;&lt;/object&gt;&lt;object type=&quot;3&quot; unique_id=&quot;10031&quot;&gt;&lt;property id=&quot;20148&quot; value=&quot;5&quot;/&gt;&lt;property id=&quot;20300&quot; value=&quot;スライド 28&quot;/&gt;&lt;property id=&quot;20307&quot; value=&quot;308&quot;/&gt;&lt;/object&gt;&lt;object type=&quot;3&quot; unique_id=&quot;10032&quot;&gt;&lt;property id=&quot;20148&quot; value=&quot;5&quot;/&gt;&lt;property id=&quot;20300&quot; value=&quot;スライド 29&quot;/&gt;&lt;property id=&quot;20307&quot; value=&quot;309&quot;/&gt;&lt;/object&gt;&lt;object type=&quot;3&quot; unique_id=&quot;10033&quot;&gt;&lt;property id=&quot;20148&quot; value=&quot;5&quot;/&gt;&lt;property id=&quot;20300&quot; value=&quot;スライド 30 - &amp;quot;状態を変更する方法は ?&amp;quot;&quot;/&gt;&lt;property id=&quot;20307&quot; value=&quot;310&quot;/&gt;&lt;/object&gt;&lt;object type=&quot;3&quot; unique_id=&quot;10034&quot;&gt;&lt;property id=&quot;20148&quot; value=&quot;5&quot;/&gt;&lt;property id=&quot;20300&quot; value=&quot;スライド 31 - &amp;quot;ハンドオフのトリガー&amp;quot;&quot;/&gt;&lt;property id=&quot;20307&quot; value=&quot;311&quot;/&gt;&lt;/object&gt;&lt;object type=&quot;3&quot; unique_id=&quot;10035&quot;&gt;&lt;property id=&quot;20148&quot; value=&quot;5&quot;/&gt;&lt;property id=&quot;20300&quot; value=&quot;スライド 32 - &amp;quot;状態 2: 待機&amp;quot;&quot;/&gt;&lt;property id=&quot;20307&quot; value=&quot;312&quot;/&gt;&lt;/object&gt;&lt;object type=&quot;3&quot; unique_id=&quot;10036&quot;&gt;&lt;property id=&quot;20148&quot; value=&quot;5&quot;/&gt;&lt;property id=&quot;20300&quot; value=&quot;スライド 33&quot;/&gt;&lt;property id=&quot;20307&quot; value=&quot;313&quot;/&gt;&lt;/object&gt;&lt;object type=&quot;3&quot; unique_id=&quot;10037&quot;&gt;&lt;property id=&quot;20148&quot; value=&quot;5&quot;/&gt;&lt;property id=&quot;20300&quot; value=&quot;スライド 34&quot;/&gt;&lt;property id=&quot;20307&quot; value=&quot;314&quot;/&gt;&lt;/object&gt;&lt;object type=&quot;3&quot; unique_id=&quot;10038&quot;&gt;&lt;property id=&quot;20148&quot; value=&quot;5&quot;/&gt;&lt;property id=&quot;20300&quot; value=&quot;スライド 35&quot;/&gt;&lt;property id=&quot;20307&quot; value=&quot;315&quot;/&gt;&lt;/object&gt;&lt;object type=&quot;3&quot; unique_id=&quot;10039&quot;&gt;&lt;property id=&quot;20148&quot; value=&quot;5&quot;/&gt;&lt;property id=&quot;20300&quot; value=&quot;スライド 36 - &amp;quot;状態 3: エージェント&amp;quot;&quot;/&gt;&lt;property id=&quot;20307&quot; value=&quot;316&quot;/&gt;&lt;/object&gt;&lt;object type=&quot;3&quot; unique_id=&quot;10040&quot;&gt;&lt;property id=&quot;20148&quot; value=&quot;5&quot;/&gt;&lt;property id=&quot;20300&quot; value=&quot;スライド 37&quot;/&gt;&lt;property id=&quot;20307&quot; value=&quot;317&quot;/&gt;&lt;/object&gt;&lt;object type=&quot;3&quot; unique_id=&quot;10041&quot;&gt;&lt;property id=&quot;20148&quot; value=&quot;5&quot;/&gt;&lt;property id=&quot;20300&quot; value=&quot;スライド 38&quot;/&gt;&lt;property id=&quot;20307&quot; value=&quot;318&quot;/&gt;&lt;/object&gt;&lt;object type=&quot;3&quot; unique_id=&quot;10042&quot;&gt;&lt;property id=&quot;20148&quot; value=&quot;5&quot;/&gt;&lt;property id=&quot;20300&quot; value=&quot;スライド 39&quot;/&gt;&lt;property id=&quot;20307&quot; value=&quot;319&quot;/&gt;&lt;/object&gt;&lt;object type=&quot;3&quot; unique_id=&quot;10043&quot;&gt;&lt;property id=&quot;20148&quot; value=&quot;5&quot;/&gt;&lt;property id=&quot;20300&quot; value=&quot;スライド 40&quot;/&gt;&lt;property id=&quot;20307&quot; value=&quot;320&quot;/&gt;&lt;/object&gt;&lt;object type=&quot;3&quot; unique_id=&quot;10044&quot;&gt;&lt;property id=&quot;20148&quot; value=&quot;5&quot;/&gt;&lt;property id=&quot;20300&quot; value=&quot;スライド 41&quot;/&gt;&lt;property id=&quot;20307&quot; value=&quot;321&quot;/&gt;&lt;/object&gt;&lt;object type=&quot;3&quot; unique_id=&quot;10045&quot;&gt;&lt;property id=&quot;20148&quot; value=&quot;5&quot;/&gt;&lt;property id=&quot;20300&quot; value=&quot;スライド 42&quot;/&gt;&lt;property id=&quot;20307&quot; value=&quot;322&quot;/&gt;&lt;/object&gt;&lt;object type=&quot;3&quot; unique_id=&quot;10046&quot;&gt;&lt;property id=&quot;20148&quot; value=&quot;5&quot;/&gt;&lt;property id=&quot;20300&quot; value=&quot;スライド 43&quot;/&gt;&lt;property id=&quot;20307&quot; value=&quot;323&quot;/&gt;&lt;/object&gt;&lt;object type=&quot;3&quot; unique_id=&quot;10047&quot;&gt;&lt;property id=&quot;20148&quot; value=&quot;5&quot;/&gt;&lt;property id=&quot;20300&quot; value=&quot;スライド 44&quot;/&gt;&lt;property id=&quot;20307&quot; value=&quot;324&quot;/&gt;&lt;/object&gt;&lt;object type=&quot;3&quot; unique_id=&quot;10048&quot;&gt;&lt;property id=&quot;20148&quot; value=&quot;5&quot;/&gt;&lt;property id=&quot;20300&quot; value=&quot;スライド 45&quot;/&gt;&lt;property id=&quot;20307&quot; value=&quot;325&quot;/&gt;&lt;/object&gt;&lt;object type=&quot;3&quot; unique_id=&quot;10049&quot;&gt;&lt;property id=&quot;20148&quot; value=&quot;5&quot;/&gt;&lt;property id=&quot;20300&quot; value=&quot;スライド 46&quot;/&gt;&lt;property id=&quot;20307&quot; value=&quot;326&quot;/&gt;&lt;/object&gt;&lt;object type=&quot;3&quot; unique_id=&quot;10050&quot;&gt;&lt;property id=&quot;20148&quot; value=&quot;5&quot;/&gt;&lt;property id=&quot;20300&quot; value=&quot;スライド 47 - &amp;quot;状態 4: 監視&amp;quot;&quot;/&gt;&lt;property id=&quot;20307&quot; value=&quot;327&quot;/&gt;&lt;/object&gt;&lt;object type=&quot;3&quot; unique_id=&quot;10051&quot;&gt;&lt;property id=&quot;20148&quot; value=&quot;5&quot;/&gt;&lt;property id=&quot;20300&quot; value=&quot;スライド 48&quot;/&gt;&lt;property id=&quot;20307&quot; value=&quot;328&quot;/&gt;&lt;/object&gt;&lt;object type=&quot;3&quot; unique_id=&quot;10052&quot;&gt;&lt;property id=&quot;20148&quot; value=&quot;5&quot;/&gt;&lt;property id=&quot;20300&quot; value=&quot;スライド 49&quot;/&gt;&lt;property id=&quot;20307&quot; value=&quot;329&quot;/&gt;&lt;/object&gt;&lt;object type=&quot;3&quot; unique_id=&quot;10053&quot;&gt;&lt;property id=&quot;20148&quot; value=&quot;5&quot;/&gt;&lt;property id=&quot;20300&quot; value=&quot;スライド 50&quot;/&gt;&lt;property id=&quot;20307&quot; value=&quot;330&quot;/&gt;&lt;/object&gt;&lt;object type=&quot;3&quot; unique_id=&quot;10054&quot;&gt;&lt;property id=&quot;20148&quot; value=&quot;5&quot;/&gt;&lt;property id=&quot;20300&quot; value=&quot;スライド 51&quot;/&gt;&lt;property id=&quot;20307&quot; value=&quot;331&quot;/&gt;&lt;/object&gt;&lt;object type=&quot;3&quot; unique_id=&quot;10055&quot;&gt;&lt;property id=&quot;20148&quot; value=&quot;5&quot;/&gt;&lt;property id=&quot;20300&quot; value=&quot;スライド 52&quot;/&gt;&lt;property id=&quot;20307&quot; value=&quot;332&quot;/&gt;&lt;/object&gt;&lt;object type=&quot;3&quot; unique_id=&quot;10056&quot;&gt;&lt;property id=&quot;20148&quot; value=&quot;5&quot;/&gt;&lt;property id=&quot;20300&quot; value=&quot;スライド 53&quot;/&gt;&lt;property id=&quot;20307&quot; value=&quot;333&quot;/&gt;&lt;/object&gt;&lt;object type=&quot;3&quot; unique_id=&quot;10057&quot;&gt;&lt;property id=&quot;20148&quot; value=&quot;5&quot;/&gt;&lt;property id=&quot;20300&quot; value=&quot;スライド 54 - &amp;quot;ハンドオフの実践&amp;quot;&quot;/&gt;&lt;property id=&quot;20307&quot; value=&quot;345&quot;/&gt;&lt;/object&gt;&lt;object type=&quot;3&quot; unique_id=&quot;10058&quot;&gt;&lt;property id=&quot;20148&quot; value=&quot;5&quot;/&gt;&lt;property id=&quot;20300&quot; value=&quot;スライド 55 - &amp;quot;さあ、あなたもやってみましょう、&amp;quot;&quot;/&gt;&lt;property id=&quot;20307&quot; value=&quot;346&quot;/&gt;&lt;/object&gt;&lt;object type=&quot;3&quot; unique_id=&quot;10059&quot;&gt;&lt;property id=&quot;20148&quot; value=&quot;5&quot;/&gt;&lt;property id=&quot;20300&quot; value=&quot;スライド 56&quot;/&gt;&lt;property id=&quot;20307&quot; value=&quot;257&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HEMEID" val="9"/>
</p:tagLst>
</file>

<file path=ppt/tags/tag11.xml><?xml version="1.0" encoding="utf-8"?>
<p:tagLst xmlns:a="http://schemas.openxmlformats.org/drawingml/2006/main" xmlns:r="http://schemas.openxmlformats.org/officeDocument/2006/relationships" xmlns:p="http://schemas.openxmlformats.org/presentationml/2006/main">
  <p:tag name="THEMEID" val="10"/>
</p:tagLst>
</file>

<file path=ppt/tags/tag12.xml><?xml version="1.0" encoding="utf-8"?>
<p:tagLst xmlns:a="http://schemas.openxmlformats.org/drawingml/2006/main" xmlns:r="http://schemas.openxmlformats.org/officeDocument/2006/relationships" xmlns:p="http://schemas.openxmlformats.org/presentationml/2006/main">
  <p:tag name="THEMEID" val="11"/>
</p:tagLst>
</file>

<file path=ppt/tags/tag13.xml><?xml version="1.0" encoding="utf-8"?>
<p:tagLst xmlns:a="http://schemas.openxmlformats.org/drawingml/2006/main" xmlns:r="http://schemas.openxmlformats.org/officeDocument/2006/relationships" xmlns:p="http://schemas.openxmlformats.org/presentationml/2006/main">
  <p:tag name="THEMEID" val="12"/>
</p:tagLst>
</file>

<file path=ppt/tags/tag14.xml><?xml version="1.0" encoding="utf-8"?>
<p:tagLst xmlns:a="http://schemas.openxmlformats.org/drawingml/2006/main" xmlns:r="http://schemas.openxmlformats.org/officeDocument/2006/relationships" xmlns:p="http://schemas.openxmlformats.org/presentationml/2006/main">
  <p:tag name="THEMEIDCC" val="1"/>
</p:tagLst>
</file>

<file path=ppt/tags/tag15.xml><?xml version="1.0" encoding="utf-8"?>
<p:tagLst xmlns:a="http://schemas.openxmlformats.org/drawingml/2006/main" xmlns:r="http://schemas.openxmlformats.org/officeDocument/2006/relationships" xmlns:p="http://schemas.openxmlformats.org/presentationml/2006/main">
  <p:tag name="THEMEIDCC" val="2"/>
</p:tagLst>
</file>

<file path=ppt/tags/tag16.xml><?xml version="1.0" encoding="utf-8"?>
<p:tagLst xmlns:a="http://schemas.openxmlformats.org/drawingml/2006/main" xmlns:r="http://schemas.openxmlformats.org/officeDocument/2006/relationships" xmlns:p="http://schemas.openxmlformats.org/presentationml/2006/main">
  <p:tag name="THEMEIDCC" val="3"/>
</p:tagLst>
</file>

<file path=ppt/tags/tag17.xml><?xml version="1.0" encoding="utf-8"?>
<p:tagLst xmlns:a="http://schemas.openxmlformats.org/drawingml/2006/main" xmlns:r="http://schemas.openxmlformats.org/officeDocument/2006/relationships" xmlns:p="http://schemas.openxmlformats.org/presentationml/2006/main">
  <p:tag name="THEMEIDCC" val="4"/>
</p:tagLst>
</file>

<file path=ppt/tags/tag18.xml><?xml version="1.0" encoding="utf-8"?>
<p:tagLst xmlns:a="http://schemas.openxmlformats.org/drawingml/2006/main" xmlns:r="http://schemas.openxmlformats.org/officeDocument/2006/relationships" xmlns:p="http://schemas.openxmlformats.org/presentationml/2006/main">
  <p:tag name="THEMEIDCC" val="5"/>
</p:tagLst>
</file>

<file path=ppt/tags/tag19.xml><?xml version="1.0" encoding="utf-8"?>
<p:tagLst xmlns:a="http://schemas.openxmlformats.org/drawingml/2006/main" xmlns:r="http://schemas.openxmlformats.org/officeDocument/2006/relationships" xmlns:p="http://schemas.openxmlformats.org/presentationml/2006/main">
  <p:tag name="THEMEIDCC" val="6"/>
</p:tagLst>
</file>

<file path=ppt/tags/tag2.xml><?xml version="1.0" encoding="utf-8"?>
<p:tagLst xmlns:a="http://schemas.openxmlformats.org/drawingml/2006/main" xmlns:r="http://schemas.openxmlformats.org/officeDocument/2006/relationships" xmlns:p="http://schemas.openxmlformats.org/presentationml/2006/main">
  <p:tag name="THEMEID" val="1"/>
</p:tagLst>
</file>

<file path=ppt/tags/tag20.xml><?xml version="1.0" encoding="utf-8"?>
<p:tagLst xmlns:a="http://schemas.openxmlformats.org/drawingml/2006/main" xmlns:r="http://schemas.openxmlformats.org/officeDocument/2006/relationships" xmlns:p="http://schemas.openxmlformats.org/presentationml/2006/main">
  <p:tag name="THEMEIDCC" val="7"/>
</p:tagLst>
</file>

<file path=ppt/tags/tag21.xml><?xml version="1.0" encoding="utf-8"?>
<p:tagLst xmlns:a="http://schemas.openxmlformats.org/drawingml/2006/main" xmlns:r="http://schemas.openxmlformats.org/officeDocument/2006/relationships" xmlns:p="http://schemas.openxmlformats.org/presentationml/2006/main">
  <p:tag name="THEMEIDCC" val="8"/>
</p:tagLst>
</file>

<file path=ppt/tags/tag22.xml><?xml version="1.0" encoding="utf-8"?>
<p:tagLst xmlns:a="http://schemas.openxmlformats.org/drawingml/2006/main" xmlns:r="http://schemas.openxmlformats.org/officeDocument/2006/relationships" xmlns:p="http://schemas.openxmlformats.org/presentationml/2006/main">
  <p:tag name="THEMEIDCC" val="9"/>
</p:tagLst>
</file>

<file path=ppt/tags/tag23.xml><?xml version="1.0" encoding="utf-8"?>
<p:tagLst xmlns:a="http://schemas.openxmlformats.org/drawingml/2006/main" xmlns:r="http://schemas.openxmlformats.org/officeDocument/2006/relationships" xmlns:p="http://schemas.openxmlformats.org/presentationml/2006/main">
  <p:tag name="THEMEIDCC" val="10"/>
</p:tagLst>
</file>

<file path=ppt/tags/tag24.xml><?xml version="1.0" encoding="utf-8"?>
<p:tagLst xmlns:a="http://schemas.openxmlformats.org/drawingml/2006/main" xmlns:r="http://schemas.openxmlformats.org/officeDocument/2006/relationships" xmlns:p="http://schemas.openxmlformats.org/presentationml/2006/main">
  <p:tag name="THEMEIDCC" val="11"/>
</p:tagLst>
</file>

<file path=ppt/tags/tag25.xml><?xml version="1.0" encoding="utf-8"?>
<p:tagLst xmlns:a="http://schemas.openxmlformats.org/drawingml/2006/main" xmlns:r="http://schemas.openxmlformats.org/officeDocument/2006/relationships" xmlns:p="http://schemas.openxmlformats.org/presentationml/2006/main">
  <p:tag name="THEMEIDCC" val="12"/>
</p:tagLst>
</file>

<file path=ppt/tags/tag26.xml><?xml version="1.0" encoding="utf-8"?>
<p:tagLst xmlns:a="http://schemas.openxmlformats.org/drawingml/2006/main" xmlns:r="http://schemas.openxmlformats.org/officeDocument/2006/relationships" xmlns:p="http://schemas.openxmlformats.org/presentationml/2006/main">
  <p:tag name="THEMEID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 val="3"/>
</p:tagLst>
</file>

<file path=ppt/tags/tag29.xml><?xml version="1.0" encoding="utf-8"?>
<p:tagLst xmlns:a="http://schemas.openxmlformats.org/drawingml/2006/main" xmlns:r="http://schemas.openxmlformats.org/officeDocument/2006/relationships" xmlns:p="http://schemas.openxmlformats.org/presentationml/2006/main">
  <p:tag name="THEMEIDCC" val="4"/>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 val="5"/>
</p:tagLst>
</file>

<file path=ppt/tags/tag31.xml><?xml version="1.0" encoding="utf-8"?>
<p:tagLst xmlns:a="http://schemas.openxmlformats.org/drawingml/2006/main" xmlns:r="http://schemas.openxmlformats.org/officeDocument/2006/relationships" xmlns:p="http://schemas.openxmlformats.org/presentationml/2006/main">
  <p:tag name="THEMEIDCC" val="6"/>
</p:tagLst>
</file>

<file path=ppt/tags/tag32.xml><?xml version="1.0" encoding="utf-8"?>
<p:tagLst xmlns:a="http://schemas.openxmlformats.org/drawingml/2006/main" xmlns:r="http://schemas.openxmlformats.org/officeDocument/2006/relationships" xmlns:p="http://schemas.openxmlformats.org/presentationml/2006/main">
  <p:tag name="THEMEIDCC" val="8"/>
</p:tagLst>
</file>

<file path=ppt/tags/tag33.xml><?xml version="1.0" encoding="utf-8"?>
<p:tagLst xmlns:a="http://schemas.openxmlformats.org/drawingml/2006/main" xmlns:r="http://schemas.openxmlformats.org/officeDocument/2006/relationships" xmlns:p="http://schemas.openxmlformats.org/presentationml/2006/main">
  <p:tag name="THEMEIDCC" val="9"/>
</p:tagLst>
</file>

<file path=ppt/tags/tag34.xml><?xml version="1.0" encoding="utf-8"?>
<p:tagLst xmlns:a="http://schemas.openxmlformats.org/drawingml/2006/main" xmlns:r="http://schemas.openxmlformats.org/officeDocument/2006/relationships" xmlns:p="http://schemas.openxmlformats.org/presentationml/2006/main">
  <p:tag name="THEMEIDCC" val="10"/>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1"/>
</p:tagLst>
</file>

<file path=ppt/tags/tag37.xml><?xml version="1.0" encoding="utf-8"?>
<p:tagLst xmlns:a="http://schemas.openxmlformats.org/drawingml/2006/main" xmlns:r="http://schemas.openxmlformats.org/officeDocument/2006/relationships" xmlns:p="http://schemas.openxmlformats.org/presentationml/2006/main">
  <p:tag name="THEMEIDCC" val="12"/>
</p:tagLst>
</file>

<file path=ppt/tags/tag38.xml><?xml version="1.0" encoding="utf-8"?>
<p:tagLst xmlns:a="http://schemas.openxmlformats.org/drawingml/2006/main" xmlns:r="http://schemas.openxmlformats.org/officeDocument/2006/relationships" xmlns:p="http://schemas.openxmlformats.org/presentationml/2006/main">
  <p:tag name="THEMEIDCC" val="10"/>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3"/>
</p:tagLst>
</file>

<file path=ppt/tags/tag40.xml><?xml version="1.0" encoding="utf-8"?>
<p:tagLst xmlns:a="http://schemas.openxmlformats.org/drawingml/2006/main" xmlns:r="http://schemas.openxmlformats.org/officeDocument/2006/relationships" xmlns:p="http://schemas.openxmlformats.org/presentationml/2006/main">
  <p:tag name="THEMEIDCC" val="11"/>
</p:tagLst>
</file>

<file path=ppt/tags/tag5.xml><?xml version="1.0" encoding="utf-8"?>
<p:tagLst xmlns:a="http://schemas.openxmlformats.org/drawingml/2006/main" xmlns:r="http://schemas.openxmlformats.org/officeDocument/2006/relationships" xmlns:p="http://schemas.openxmlformats.org/presentationml/2006/main">
  <p:tag name="THEMEID" val="4"/>
</p:tagLst>
</file>

<file path=ppt/tags/tag6.xml><?xml version="1.0" encoding="utf-8"?>
<p:tagLst xmlns:a="http://schemas.openxmlformats.org/drawingml/2006/main" xmlns:r="http://schemas.openxmlformats.org/officeDocument/2006/relationships" xmlns:p="http://schemas.openxmlformats.org/presentationml/2006/main">
  <p:tag name="THEMEID" val="5"/>
</p:tagLst>
</file>

<file path=ppt/tags/tag7.xml><?xml version="1.0" encoding="utf-8"?>
<p:tagLst xmlns:a="http://schemas.openxmlformats.org/drawingml/2006/main" xmlns:r="http://schemas.openxmlformats.org/officeDocument/2006/relationships" xmlns:p="http://schemas.openxmlformats.org/presentationml/2006/main">
  <p:tag name="THEMEID" val="6"/>
</p:tagLst>
</file>

<file path=ppt/tags/tag8.xml><?xml version="1.0" encoding="utf-8"?>
<p:tagLst xmlns:a="http://schemas.openxmlformats.org/drawingml/2006/main" xmlns:r="http://schemas.openxmlformats.org/officeDocument/2006/relationships" xmlns:p="http://schemas.openxmlformats.org/presentationml/2006/main">
  <p:tag name="THEMEID" val="7"/>
</p:tagLst>
</file>

<file path=ppt/tags/tag9.xml><?xml version="1.0" encoding="utf-8"?>
<p:tagLst xmlns:a="http://schemas.openxmlformats.org/drawingml/2006/main" xmlns:r="http://schemas.openxmlformats.org/officeDocument/2006/relationships" xmlns:p="http://schemas.openxmlformats.org/presentationml/2006/main">
  <p:tag name="THEMEID" val="8"/>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83cd2334-221a-48c3-9034-bfd1542dfe28"/>
    <ds:schemaRef ds:uri="http://schemas.microsoft.com/office/2006/metadata/properties"/>
    <ds:schemaRef ds:uri="http://www.w3.org/XML/1998/namespace"/>
    <ds:schemaRef ds:uri="http://purl.org/dc/terms/"/>
  </ds:schemaRefs>
</ds:datastoreItem>
</file>

<file path=customXml/itemProps1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2347</TotalTime>
  <Words>2891</Words>
  <Application>Microsoft Office PowerPoint</Application>
  <PresentationFormat>ユーザー設定</PresentationFormat>
  <Paragraphs>465</Paragraphs>
  <Slides>56</Slides>
  <Notes>56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56</vt:i4>
      </vt:variant>
    </vt:vector>
  </HeadingPairs>
  <TitlesOfParts>
    <vt:vector size="65" baseType="lpstr">
      <vt:lpstr>ＭＳ Ｐゴシック</vt:lpstr>
      <vt:lpstr>MS Mincho</vt:lpstr>
      <vt:lpstr>メイリオ</vt:lpstr>
      <vt:lpstr>Arial</vt:lpstr>
      <vt:lpstr>Consolas</vt:lpstr>
      <vt:lpstr>Segoe UI</vt:lpstr>
      <vt:lpstr>Segoe UI Light</vt:lpstr>
      <vt:lpstr>Wingdings</vt:lpstr>
      <vt:lpstr>WHITE TEMPLATE</vt:lpstr>
      <vt:lpstr>ミドルウェアと 人間へのハンドオフ</vt:lpstr>
      <vt:lpstr>メッセージのインターセプト</vt:lpstr>
      <vt:lpstr>プライバシーに対する懸念</vt:lpstr>
      <vt:lpstr>ミドルウェア</vt:lpstr>
      <vt:lpstr>人間へのハンドオフ</vt:lpstr>
      <vt:lpstr>人間へのハンドオフ</vt:lpstr>
      <vt:lpstr>人間へのハンドオフ</vt:lpstr>
      <vt:lpstr>人間へのハンドオフ</vt:lpstr>
      <vt:lpstr>人間へのハンドオフ</vt:lpstr>
      <vt:lpstr>人間へのハンドオフ</vt:lpstr>
      <vt:lpstr>人間へのハンドオフ</vt:lpstr>
      <vt:lpstr>ハンドオフの分析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エージェントの認識 </vt:lpstr>
      <vt:lpstr>PowerPoint プレゼンテーション</vt:lpstr>
      <vt:lpstr>PowerPoint プレゼンテーション</vt:lpstr>
      <vt:lpstr>PowerPoint プレゼンテーション</vt:lpstr>
      <vt:lpstr>メタデータ </vt:lpstr>
      <vt:lpstr>状態 1: ボット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状態を変更する方法は ?</vt:lpstr>
      <vt:lpstr>ハンドオフのトリガー</vt:lpstr>
      <vt:lpstr>状態 2: 待機</vt:lpstr>
      <vt:lpstr>PowerPoint プレゼンテーション</vt:lpstr>
      <vt:lpstr>PowerPoint プレゼンテーション</vt:lpstr>
      <vt:lpstr>PowerPoint プレゼンテーション</vt:lpstr>
      <vt:lpstr>状態 3: エージェント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状態 4: 監視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ハンドオフの実践</vt:lpstr>
      <vt:lpstr>さあ、あなたもやってみましょう</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SunFlare User</cp:lastModifiedBy>
  <cp:revision>216</cp:revision>
  <dcterms:created xsi:type="dcterms:W3CDTF">2015-06-04T21:40:17Z</dcterms:created>
  <dcterms:modified xsi:type="dcterms:W3CDTF">2017-06-21T09:17:36Z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