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1.xml" ContentType="application/vnd.ms-office.webextension+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0" r:id="rId46"/>
    <p:sldId id="301" r:id="rId47"/>
    <p:sldId id="257" r:id="rId48"/>
  </p:sldIdLst>
  <p:sldSz cx="12436475" cy="6994525"/>
  <p:notesSz cx="6858000" cy="9144000"/>
  <p:custDataLst>
    <p:tags r:id="rId51"/>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概要スライド" id="{73C69594-0ADE-4BE2-8ADD-1BD08A5CD6F4}">
          <p14:sldIdLst>
            <p14:sldId id="283"/>
            <p14:sldId id="290"/>
            <p14:sldId id="291"/>
            <p14:sldId id="292"/>
            <p14:sldId id="296"/>
            <p14:sldId id="293"/>
            <p14:sldId id="294"/>
            <p14:sldId id="295"/>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00" autoAdjust="0"/>
    <p:restoredTop sz="95742" autoAdjust="0"/>
  </p:normalViewPr>
  <p:slideViewPr>
    <p:cSldViewPr>
      <p:cViewPr>
        <p:scale>
          <a:sx n="100" d="100"/>
          <a:sy n="100" d="100"/>
        </p:scale>
        <p:origin x="-235" y="5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26" d="100"/>
          <a:sy n="26" d="100"/>
        </p:scale>
        <p:origin x="3571"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tags" Target="tags/tag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6/21/2017 6:23 PM</a:t>
            </a:fld>
            <a:endParaRPr lang="ja-JP" dirty="0">
              <a:latin typeface="MS Mincho"/>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ja-JP" sz="400" dirty="0">
                <a:gradFill>
                  <a:gsLst>
                    <a:gs pos="0">
                      <a:schemeClr val="tx1"/>
                    </a:gs>
                    <a:gs pos="100000">
                      <a:schemeClr val="tx1"/>
                    </a:gs>
                  </a:gsLst>
                  <a:lin ang="5400000" scaled="0"/>
                </a:gradFill>
                <a:latin typeface="MS Mincho"/>
                <a:cs typeface="MS Mincho"/>
              </a:rPr>
              <a:t>© 2014 Microsoft Corpora</a:t>
            </a:r>
            <a:r>
              <a:rPr lang="es-US" altLang="ja-JP" sz="400" dirty="0">
                <a:gradFill>
                  <a:gsLst>
                    <a:gs pos="0">
                      <a:schemeClr val="tx1"/>
                    </a:gs>
                    <a:gs pos="100000">
                      <a:schemeClr val="tx1"/>
                    </a:gs>
                  </a:gsLst>
                  <a:lin ang="5400000" scaled="0"/>
                </a:gradFill>
                <a:latin typeface="MS Mincho"/>
                <a:cs typeface="MS Mincho"/>
              </a:rPr>
              <a:t>tion. All</a:t>
            </a:r>
            <a:r>
              <a:rPr lang="ja-JP" sz="400" dirty="0">
                <a:gradFill>
                  <a:gsLst>
                    <a:gs pos="0">
                      <a:schemeClr val="tx1"/>
                    </a:gs>
                    <a:gs pos="100000">
                      <a:schemeClr val="tx1"/>
                    </a:gs>
                  </a:gsLst>
                  <a:lin ang="5400000" scaled="0"/>
                </a:gradFill>
                <a:latin typeface="MS Mincho"/>
                <a:cs typeface="MS Mincho"/>
              </a:rPr>
              <a:t> rights reserved.明示、黙示または法律の規定にかかわらず、これらの情報についてマイクロソフトはいかなる責任も負わないものとします。</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ja-JP" dirty="0">
              <a:latin typeface="MS Mincho"/>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noProof="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メイリオ" panose="020B0604030504040204" pitchFamily="50" charset="-128"/>
                <a:ea typeface="メイリオ" panose="020B0604030504040204" pitchFamily="50" charset="-128"/>
              </a:defRPr>
            </a:lvl1p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38EEC551-8CDA-4EB6-89BB-2A86C9F091C8}" type="datetime8">
              <a:rPr lang="en-US" altLang="ja-JP" smtClean="0"/>
              <a:pPr/>
              <a:t>6/21/2017 6:23 PM</a:t>
            </a:fld>
            <a:endParaRPr lang="ja-JP"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ja-JP" noProof="0"/>
              <a:t>Click to edit Master text styles</a:t>
            </a:r>
          </a:p>
          <a:p>
            <a:pPr lvl="1"/>
            <a:r>
              <a:rPr lang="en-US" altLang="ja-JP" noProof="0"/>
              <a:t>Second level</a:t>
            </a:r>
            <a:endParaRPr lang="ja-JP" altLang="en-US" noProof="0"/>
          </a:p>
          <a:p>
            <a:pPr lvl="2"/>
            <a:r>
              <a:rPr lang="en-US" altLang="ja-JP" noProof="0"/>
              <a:t>Third level</a:t>
            </a:r>
            <a:endParaRPr lang="ja-JP" altLang="en-US" noProof="0"/>
          </a:p>
          <a:p>
            <a:pPr lvl="3"/>
            <a:r>
              <a:rPr lang="en-US" altLang="ja-JP" noProof="0"/>
              <a:t>Fourth level</a:t>
            </a:r>
            <a:endParaRPr lang="ja-JP" altLang="en-US" noProof="0"/>
          </a:p>
          <a:p>
            <a:pPr lvl="4"/>
            <a:r>
              <a:rPr lang="en-US" altLang="ja-JP" noProof="0"/>
              <a:t>Fifth level</a:t>
            </a:r>
            <a:endParaRPr lang="ja-JP" altLang="en-US" noProof="0"/>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B4008EB6-D09E-4580-8CD6-DDB14511944F}" type="slidenum">
              <a:rPr lang="en-US" altLang="ja-JP" smtClean="0"/>
              <a:pPr/>
              <a:t>‹#›</a:t>
            </a:fld>
            <a:endParaRPr lang="ja-JP" alt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メイリオ" panose="020B0604030504040204" pitchFamily="50" charset="-128"/>
        <a:ea typeface="メイリオ" panose="020B0604030504040204" pitchFamily="50" charset="-128"/>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a:t>
            </a:fld>
            <a:endParaRPr lang="ja-JP" altLang="en-US"/>
          </a:p>
        </p:txBody>
      </p:sp>
    </p:spTree>
    <p:extLst>
      <p:ext uri="{BB962C8B-B14F-4D97-AF65-F5344CB8AC3E}">
        <p14:creationId xmlns:p14="http://schemas.microsoft.com/office/powerpoint/2010/main" val="273339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10</a:t>
            </a:fld>
            <a:endParaRPr lang="ja-JP" altLang="en-US"/>
          </a:p>
        </p:txBody>
      </p:sp>
    </p:spTree>
    <p:extLst>
      <p:ext uri="{BB962C8B-B14F-4D97-AF65-F5344CB8AC3E}">
        <p14:creationId xmlns:p14="http://schemas.microsoft.com/office/powerpoint/2010/main" val="118148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11</a:t>
            </a:fld>
            <a:endParaRPr lang="ja-JP" altLang="en-US"/>
          </a:p>
        </p:txBody>
      </p:sp>
    </p:spTree>
    <p:extLst>
      <p:ext uri="{BB962C8B-B14F-4D97-AF65-F5344CB8AC3E}">
        <p14:creationId xmlns:p14="http://schemas.microsoft.com/office/powerpoint/2010/main" val="373578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12</a:t>
            </a:fld>
            <a:endParaRPr lang="ja-JP" altLang="en-US"/>
          </a:p>
        </p:txBody>
      </p:sp>
    </p:spTree>
    <p:extLst>
      <p:ext uri="{BB962C8B-B14F-4D97-AF65-F5344CB8AC3E}">
        <p14:creationId xmlns:p14="http://schemas.microsoft.com/office/powerpoint/2010/main" val="58694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13</a:t>
            </a:fld>
            <a:endParaRPr lang="ja-JP" altLang="en-US"/>
          </a:p>
        </p:txBody>
      </p:sp>
    </p:spTree>
    <p:extLst>
      <p:ext uri="{BB962C8B-B14F-4D97-AF65-F5344CB8AC3E}">
        <p14:creationId xmlns:p14="http://schemas.microsoft.com/office/powerpoint/2010/main" val="1894495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14</a:t>
            </a:fld>
            <a:endParaRPr lang="ja-JP" altLang="en-US"/>
          </a:p>
        </p:txBody>
      </p:sp>
    </p:spTree>
    <p:extLst>
      <p:ext uri="{BB962C8B-B14F-4D97-AF65-F5344CB8AC3E}">
        <p14:creationId xmlns:p14="http://schemas.microsoft.com/office/powerpoint/2010/main" val="227780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a:t>
            </a:fld>
            <a:endParaRPr lang="ja-JP" altLang="en-US"/>
          </a:p>
        </p:txBody>
      </p:sp>
    </p:spTree>
    <p:extLst>
      <p:ext uri="{BB962C8B-B14F-4D97-AF65-F5344CB8AC3E}">
        <p14:creationId xmlns:p14="http://schemas.microsoft.com/office/powerpoint/2010/main" val="226926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a:t>
            </a:fld>
            <a:endParaRPr lang="ja-JP" altLang="en-US"/>
          </a:p>
        </p:txBody>
      </p:sp>
    </p:spTree>
    <p:extLst>
      <p:ext uri="{BB962C8B-B14F-4D97-AF65-F5344CB8AC3E}">
        <p14:creationId xmlns:p14="http://schemas.microsoft.com/office/powerpoint/2010/main" val="194436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a:t>
            </a:fld>
            <a:endParaRPr lang="ja-JP" altLang="en-US"/>
          </a:p>
        </p:txBody>
      </p:sp>
    </p:spTree>
    <p:extLst>
      <p:ext uri="{BB962C8B-B14F-4D97-AF65-F5344CB8AC3E}">
        <p14:creationId xmlns:p14="http://schemas.microsoft.com/office/powerpoint/2010/main" val="84747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5</a:t>
            </a:fld>
            <a:endParaRPr lang="ja-JP" altLang="en-US"/>
          </a:p>
        </p:txBody>
      </p:sp>
    </p:spTree>
    <p:extLst>
      <p:ext uri="{BB962C8B-B14F-4D97-AF65-F5344CB8AC3E}">
        <p14:creationId xmlns:p14="http://schemas.microsoft.com/office/powerpoint/2010/main" val="16654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6</a:t>
            </a:fld>
            <a:endParaRPr lang="ja-JP" altLang="en-US"/>
          </a:p>
        </p:txBody>
      </p:sp>
    </p:spTree>
    <p:extLst>
      <p:ext uri="{BB962C8B-B14F-4D97-AF65-F5344CB8AC3E}">
        <p14:creationId xmlns:p14="http://schemas.microsoft.com/office/powerpoint/2010/main" val="24687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7</a:t>
            </a:fld>
            <a:endParaRPr lang="ja-JP" altLang="en-US"/>
          </a:p>
        </p:txBody>
      </p:sp>
    </p:spTree>
    <p:extLst>
      <p:ext uri="{BB962C8B-B14F-4D97-AF65-F5344CB8AC3E}">
        <p14:creationId xmlns:p14="http://schemas.microsoft.com/office/powerpoint/2010/main" val="260375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8</a:t>
            </a:fld>
            <a:endParaRPr lang="ja-JP" altLang="en-US"/>
          </a:p>
        </p:txBody>
      </p:sp>
    </p:spTree>
    <p:extLst>
      <p:ext uri="{BB962C8B-B14F-4D97-AF65-F5344CB8AC3E}">
        <p14:creationId xmlns:p14="http://schemas.microsoft.com/office/powerpoint/2010/main" val="3115678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a:t>
            </a:r>
            <a:r>
              <a:rPr lang="es-US" altLang="ja-JP" sz="400">
                <a:gradFill>
                  <a:gsLst>
                    <a:gs pos="0">
                      <a:prstClr val="black"/>
                    </a:gs>
                    <a:gs pos="100000">
                      <a:prstClr val="black"/>
                    </a:gs>
                  </a:gsLst>
                  <a:lin ang="5400000" scaled="0"/>
                </a:gradFill>
                <a:cs typeface="MS Mincho"/>
              </a:rPr>
              <a:t>tion. All</a:t>
            </a:r>
            <a:r>
              <a:rPr lang="ja-JP" altLang="en-US" sz="400">
                <a:gradFill>
                  <a:gsLst>
                    <a:gs pos="0">
                      <a:prstClr val="black"/>
                    </a:gs>
                    <a:gs pos="100000">
                      <a:prstClr val="black"/>
                    </a:gs>
                  </a:gsLst>
                  <a:lin ang="5400000" scaled="0"/>
                </a:gradFill>
                <a:cs typeface="MS Mincho"/>
              </a:rPr>
              <a:t> </a:t>
            </a:r>
            <a:r>
              <a:rPr lang="en-US" altLang="ja-JP" sz="400">
                <a:gradFill>
                  <a:gsLst>
                    <a:gs pos="0">
                      <a:prstClr val="black"/>
                    </a:gs>
                    <a:gs pos="100000">
                      <a:prstClr val="black"/>
                    </a:gs>
                  </a:gsLst>
                  <a:lin ang="5400000" scaled="0"/>
                </a:gradFill>
                <a:cs typeface="MS Mincho"/>
              </a:rPr>
              <a:t>rights reserved.</a:t>
            </a:r>
            <a:r>
              <a:rPr lang="ja-JP" altLang="en-US" sz="40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6/21/2017 6:23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9</a:t>
            </a:fld>
            <a:endParaRPr lang="ja-JP" altLang="en-US"/>
          </a:p>
        </p:txBody>
      </p:sp>
    </p:spTree>
    <p:extLst>
      <p:ext uri="{BB962C8B-B14F-4D97-AF65-F5344CB8AC3E}">
        <p14:creationId xmlns:p14="http://schemas.microsoft.com/office/powerpoint/2010/main" val="113710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3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31.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2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noAutofit/>
          </a:bodyPr>
          <a:lstStyle>
            <a:lvl1pP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noAutofit/>
          </a:bodyPr>
          <a:lstStyle>
            <a:lvl1pPr algn="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noAutofit/>
          </a:bodyPr>
          <a:lstStyle>
            <a:lvl1pPr>
              <a:defRPr sz="7200" spc="-8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sz="7200" spc="-100" baseline="0">
                <a:solidFill>
                  <a:schemeClr val="bg1"/>
                </a:solidFill>
                <a:latin typeface="メイリオ"/>
                <a:ea typeface="メイリオ"/>
              </a:defRPr>
            </a:lvl1pPr>
          </a:lstStyle>
          <a:p>
            <a:r>
              <a:rPr lang="en-US" altLang="ja-JP"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noAutofit/>
          </a:bodyPr>
          <a:lstStyle>
            <a:lvl1pPr marL="0" indent="0">
              <a:spcBef>
                <a:spcPts val="0"/>
              </a:spcBef>
              <a:buNone/>
              <a:defRPr sz="3600" spc="0" baseline="0">
                <a:solidFill>
                  <a:schemeClr val="bg1"/>
                </a:solidFill>
                <a:latin typeface="メイリオ"/>
                <a:ea typeface="メイリオ"/>
              </a:defRPr>
            </a:lvl1pPr>
          </a:lstStyle>
          <a:p>
            <a:pPr lvl="0"/>
            <a:r>
              <a:rPr lang="en-US" altLang="ja-JP"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lang="en-US" sz="7200" b="0" kern="1200" cap="none" spc="-100" baseline="0" dirty="0">
                <a:ln w="3175">
                  <a:noFill/>
                </a:ln>
                <a:solidFill>
                  <a:schemeClr val="bg1"/>
                </a:solidFill>
                <a:effectLst/>
                <a:latin typeface="メイリオ"/>
                <a:ea typeface="メイリオ"/>
                <a:cs typeface="Segoe UI" pitchFamily="34" charset="0"/>
              </a:defRPr>
            </a:lvl1pPr>
          </a:lstStyle>
          <a:p>
            <a:r>
              <a:rPr lang="en-US" altLang="ja-JP"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atin typeface="メイリオ"/>
                <a:ea typeface="メイリオ"/>
              </a:defRPr>
            </a:lvl1pPr>
          </a:lstStyle>
          <a:p>
            <a:r>
              <a:rPr lang="en-US" altLang="ja-JP" dirty="0"/>
              <a:t>Slide for developer code</a:t>
            </a:r>
          </a:p>
        </p:txBody>
      </p:sp>
      <p:sp>
        <p:nvSpPr>
          <p:cNvPr id="5" name="Text Placeholder 4"/>
          <p:cNvSpPr>
            <a:spLocks noGrp="1"/>
          </p:cNvSpPr>
          <p:nvPr>
            <p:ph type="body" sz="quarter" idx="10"/>
          </p:nvPr>
        </p:nvSpPr>
        <p:spPr>
          <a:xfrm>
            <a:off x="365760" y="1371600"/>
            <a:ext cx="11704320" cy="2043636"/>
          </a:xfrm>
        </p:spPr>
        <p:txBody>
          <a:bodyPr>
            <a:noAutofit/>
          </a:bodyPr>
          <a:lstStyle>
            <a:lvl1pPr marL="0" indent="0">
              <a:spcBef>
                <a:spcPts val="600"/>
              </a:spcBef>
              <a:buNone/>
              <a:defRPr sz="3200">
                <a:gradFill>
                  <a:gsLst>
                    <a:gs pos="1250">
                      <a:srgbClr val="000000"/>
                    </a:gs>
                    <a:gs pos="100000">
                      <a:srgbClr val="000000"/>
                    </a:gs>
                  </a:gsLst>
                  <a:lin ang="5400000" scaled="0"/>
                </a:gradFill>
                <a:latin typeface="メイリオ"/>
                <a:ea typeface="メイリオ"/>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noAutofit/>
          </a:bodyPr>
          <a:lstStyle/>
          <a:p>
            <a:pPr defTabSz="932290" eaLnBrk="0" hangingPunct="0"/>
            <a:r>
              <a:rPr lang="en-US" altLang="ja-JP" sz="1000" baseline="0" dirty="0">
                <a:solidFill>
                  <a:schemeClr val="bg1"/>
                </a:solidFill>
                <a:latin typeface="メイリオ"/>
                <a:ea typeface="メイリオ"/>
                <a:cs typeface="MS Mincho"/>
              </a:rPr>
              <a:t>© 2016 Microsoft Corporation. All rights reserved.</a:t>
            </a:r>
            <a:r>
              <a:rPr lang="ja-JP" altLang="en-US" sz="1000" baseline="0" dirty="0">
                <a:solidFill>
                  <a:schemeClr val="bg1"/>
                </a:solidFill>
                <a:latin typeface="メイリオ"/>
                <a:ea typeface="メイリオ"/>
                <a:cs typeface="MS Mincho"/>
              </a:rPr>
              <a:t>本ドキュメントのテキストは、クリエイティブ コモンズ表示 </a:t>
            </a:r>
            <a:r>
              <a:rPr lang="en-US" altLang="ja-JP" sz="1000" baseline="0" dirty="0">
                <a:solidFill>
                  <a:schemeClr val="bg1"/>
                </a:solidFill>
                <a:latin typeface="メイリオ"/>
                <a:ea typeface="メイリオ"/>
                <a:cs typeface="MS Mincho"/>
              </a:rPr>
              <a:t>3.0 </a:t>
            </a:r>
            <a:r>
              <a:rPr lang="ja-JP" altLang="en-US" sz="1000" baseline="0" dirty="0">
                <a:solidFill>
                  <a:schemeClr val="bg1"/>
                </a:solidFill>
                <a:latin typeface="メイリオ"/>
                <a:ea typeface="メイリオ"/>
                <a:cs typeface="MS Mincho"/>
              </a:rPr>
              <a:t>ライセンスの下で利用可能です。追加の条件が適用される場合があります。</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本ドキュメントの他のコンテンツ </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商標、ロゴ、画像などを含む。ただし、これらに限定されない</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はいずれも、クリエイティブ コモンズ ライセンス付与の範囲には含まれません。</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本ドキュメントは、いかなるマイクロソフト製品のいかなる知的財産に対する、いかなる法的権利も提供しません。本ドキュメントは、お客様内部での参考用にコピーおよび使用することができます。  </a:t>
            </a:r>
          </a:p>
          <a:p>
            <a:pPr defTabSz="932290" eaLnBrk="0" hangingPunct="0"/>
            <a:r>
              <a:rPr lang="ja-JP" altLang="en-US" sz="1000" baseline="0" dirty="0">
                <a:solidFill>
                  <a:schemeClr val="bg1"/>
                </a:solidFill>
                <a:latin typeface="メイリオ"/>
                <a:ea typeface="メイリオ"/>
                <a:cs typeface="MS Mincho"/>
              </a:rPr>
              <a:t>本ドキュメントは、</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現状有姿のまま</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提供されます。本ドキュメントに記載されている情報や見解 </a:t>
            </a:r>
            <a:r>
              <a:rPr lang="en-US" altLang="ja-JP" sz="1000" baseline="0" dirty="0">
                <a:solidFill>
                  <a:schemeClr val="bg1"/>
                </a:solidFill>
                <a:latin typeface="メイリオ"/>
                <a:ea typeface="メイリオ"/>
                <a:cs typeface="MS Mincho"/>
              </a:rPr>
              <a:t>(URL </a:t>
            </a:r>
            <a:r>
              <a:rPr lang="ja-JP" altLang="en-US" sz="1000" baseline="0" dirty="0">
                <a:solidFill>
                  <a:schemeClr val="bg1"/>
                </a:solidFill>
                <a:latin typeface="メイリオ"/>
                <a:ea typeface="メイリオ"/>
                <a:cs typeface="MS Mincho"/>
              </a:rPr>
              <a:t>等のインターネット </a:t>
            </a:r>
            <a:r>
              <a:rPr lang="en-US" altLang="ja-JP" sz="1000" baseline="0" dirty="0">
                <a:solidFill>
                  <a:schemeClr val="bg1"/>
                </a:solidFill>
                <a:latin typeface="メイリオ"/>
                <a:ea typeface="メイリオ"/>
                <a:cs typeface="MS Mincho"/>
              </a:rPr>
              <a:t>Web </a:t>
            </a:r>
            <a:r>
              <a:rPr lang="ja-JP" altLang="en-US" sz="1000" baseline="0" dirty="0">
                <a:solidFill>
                  <a:schemeClr val="bg1"/>
                </a:solidFill>
                <a:latin typeface="メイリオ"/>
                <a:ea typeface="メイリオ"/>
                <a:cs typeface="MS Mincho"/>
              </a:rPr>
              <a:t>サイトに関する情報を含む</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は、将来予告なしに変更されることが</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あります。使用に伴うリスクは、お客様が負うものとします。一部の例はあくまでも参考用であり、架空のものです。実在する名称とは一切関係ありません。</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マイクロソフトは、このドキュメントに記載されている情報に関して、明示または黙示を問わず、一切の保証をいたしません。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no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5pPr>
          </a:lstStyle>
          <a:p>
            <a:pPr lvl="0"/>
            <a:r>
              <a:rPr lang="en-US" altLang="ja-JP" dirty="0"/>
              <a:t>Use this Layout for Speaker Notes slides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メイリオ"/>
                <a:ea typeface="メイリオ"/>
                <a:cs typeface="Segoe UI" pitchFamily="34" charset="0"/>
              </a:defRPr>
            </a:lvl1pPr>
          </a:lstStyle>
          <a:p>
            <a:pPr lvl="0"/>
            <a:r>
              <a:rPr lang="en-US" altLang="ja-JP" dirty="0"/>
              <a:t>Next:</a:t>
            </a:r>
          </a:p>
        </p:txBody>
      </p:sp>
      <p:sp>
        <p:nvSpPr>
          <p:cNvPr id="3" name="Title 2"/>
          <p:cNvSpPr>
            <a:spLocks noGrp="1"/>
          </p:cNvSpPr>
          <p:nvPr>
            <p:ph type="title"/>
          </p:nvPr>
        </p:nvSpPr>
        <p:spPr bwMode="white"/>
        <p:txBody>
          <a:bodyPr>
            <a:noAutofit/>
          </a:bodyPr>
          <a:lstStyle>
            <a:lvl1pPr>
              <a:defRPr>
                <a:gradFill>
                  <a:gsLst>
                    <a:gs pos="1250">
                      <a:schemeClr val="tx1"/>
                    </a:gs>
                    <a:gs pos="100000">
                      <a:schemeClr val="tx1"/>
                    </a:gs>
                  </a:gsLst>
                  <a:lin ang="5400000" scaled="0"/>
                </a:gradFill>
                <a:latin typeface="メイリオ"/>
                <a:ea typeface="メイリオ"/>
                <a:cs typeface="Segoe UI" pitchFamily="34" charset="0"/>
              </a:defRPr>
            </a:lvl1pPr>
          </a:lstStyle>
          <a:p>
            <a:r>
              <a:rPr lang="en-US" altLang="ja-JP"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72C6"/>
                </a:solidFill>
                <a:latin typeface="メイリオ"/>
                <a:ea typeface="メイリオ"/>
              </a:defRPr>
            </a:lvl1pPr>
          </a:lstStyle>
          <a:p>
            <a:r>
              <a:rPr lang="en-US" altLang="ja-JP" dirty="0"/>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baseline="0">
                <a:solidFill>
                  <a:srgbClr val="0078D7"/>
                </a:solidFill>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0" indent="0">
              <a:spcBef>
                <a:spcPts val="600"/>
              </a:spcBef>
              <a:buFontTx/>
              <a:buNone/>
              <a:defRPr sz="2000">
                <a:latin typeface="メイリオ"/>
                <a:ea typeface="メイリオ"/>
              </a:defRPr>
            </a:lvl2pPr>
            <a:lvl3pPr marL="228600" indent="0">
              <a:spcBef>
                <a:spcPts val="600"/>
              </a:spcBef>
              <a:buNone/>
              <a:defRPr>
                <a:latin typeface="メイリオ"/>
                <a:ea typeface="メイリオ"/>
              </a:defRPr>
            </a:lvl3pPr>
            <a:lvl4pPr marL="457200" indent="0">
              <a:spcBef>
                <a:spcPts val="600"/>
              </a:spcBef>
              <a:buNone/>
              <a:defRPr>
                <a:latin typeface="メイリオ"/>
                <a:ea typeface="メイリオ"/>
              </a:defRPr>
            </a:lvl4pPr>
            <a:lvl5pPr marL="685800" indent="0">
              <a:spcBef>
                <a:spcPts val="600"/>
              </a:spcBef>
              <a:buNone/>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228600" indent="-228600">
              <a:spcBef>
                <a:spcPts val="600"/>
              </a:spcBef>
              <a:buFont typeface="Arial" charset="0"/>
              <a:buChar char="•"/>
              <a:defRPr sz="2000">
                <a:latin typeface="メイリオ"/>
                <a:ea typeface="メイリオ"/>
              </a:defRPr>
            </a:lvl2pPr>
            <a:lvl3pPr marL="457200" indent="-228600">
              <a:spcBef>
                <a:spcPts val="600"/>
              </a:spcBef>
              <a:buFont typeface="Arial" charset="0"/>
              <a:buChar char="•"/>
              <a:defRPr>
                <a:latin typeface="メイリオ"/>
                <a:ea typeface="メイリオ"/>
              </a:defRPr>
            </a:lvl3pPr>
            <a:lvl4pPr marL="685800" indent="-228600">
              <a:spcBef>
                <a:spcPts val="600"/>
              </a:spcBef>
              <a:buFont typeface="Arial" charset="0"/>
              <a:buChar char="•"/>
              <a:defRPr>
                <a:latin typeface="メイリオ"/>
                <a:ea typeface="メイリオ"/>
              </a:defRPr>
            </a:lvl4pPr>
            <a:lvl5pPr marL="914400" indent="-228600">
              <a:spcBef>
                <a:spcPts val="600"/>
              </a:spcBef>
              <a:buFont typeface="Arial" charset="0"/>
              <a:buChar cha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noAutofit/>
          </a:bodyPr>
          <a:lstStyle>
            <a:lvl1pPr>
              <a:spcBef>
                <a:spcPts val="600"/>
              </a:spcBef>
              <a:defRPr sz="2000">
                <a:latin typeface="メイリオ"/>
                <a:ea typeface="メイリオ"/>
              </a:defRPr>
            </a:lvl1pPr>
            <a:lvl2pPr>
              <a:spcBef>
                <a:spcPts val="600"/>
              </a:spcBef>
              <a:defRPr sz="2000">
                <a:latin typeface="メイリオ"/>
                <a:ea typeface="メイリオ"/>
              </a:defRPr>
            </a:lvl2pPr>
            <a:lvl3pPr>
              <a:spcBef>
                <a:spcPts val="600"/>
              </a:spcBef>
              <a:defRPr sz="2000">
                <a:latin typeface="メイリオ"/>
                <a:ea typeface="メイリオ"/>
              </a:defRPr>
            </a:lvl3pPr>
            <a:lvl4pPr>
              <a:spcBef>
                <a:spcPts val="600"/>
              </a:spcBef>
              <a:defRPr sz="2000">
                <a:latin typeface="メイリオ"/>
                <a:ea typeface="メイリオ"/>
              </a:defRPr>
            </a:lvl4pPr>
            <a:lvl5pPr>
              <a:spcBef>
                <a:spcPts val="600"/>
              </a:spcBef>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6" name="Title 5"/>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9" Type="http://schemas.openxmlformats.org/officeDocument/2006/relationships/tags" Target="../tags/tag15.xml"/><Relationship Id="rId21" Type="http://schemas.openxmlformats.org/officeDocument/2006/relationships/slideLayout" Target="../slideLayouts/slideLayout21.xml"/><Relationship Id="rId34" Type="http://schemas.openxmlformats.org/officeDocument/2006/relationships/tags" Target="../tags/tag10.xml"/><Relationship Id="rId42" Type="http://schemas.openxmlformats.org/officeDocument/2006/relationships/tags" Target="../tags/tag18.xml"/><Relationship Id="rId47" Type="http://schemas.openxmlformats.org/officeDocument/2006/relationships/tags" Target="../tags/tag23.xml"/><Relationship Id="rId50" Type="http://schemas.openxmlformats.org/officeDocument/2006/relationships/tags" Target="../tags/tag26.xml"/><Relationship Id="rId55" Type="http://schemas.openxmlformats.org/officeDocument/2006/relationships/tags" Target="../tags/tag31.xml"/><Relationship Id="rId63"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5.xml"/><Relationship Id="rId41" Type="http://schemas.openxmlformats.org/officeDocument/2006/relationships/tags" Target="../tags/tag17.xml"/><Relationship Id="rId54" Type="http://schemas.openxmlformats.org/officeDocument/2006/relationships/tags" Target="../tags/tag30.xml"/><Relationship Id="rId62" Type="http://schemas.openxmlformats.org/officeDocument/2006/relationships/tags" Target="../tags/tag3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8.xml"/><Relationship Id="rId37" Type="http://schemas.openxmlformats.org/officeDocument/2006/relationships/tags" Target="../tags/tag13.xml"/><Relationship Id="rId40" Type="http://schemas.openxmlformats.org/officeDocument/2006/relationships/tags" Target="../tags/tag16.xml"/><Relationship Id="rId45" Type="http://schemas.openxmlformats.org/officeDocument/2006/relationships/tags" Target="../tags/tag21.xml"/><Relationship Id="rId53" Type="http://schemas.openxmlformats.org/officeDocument/2006/relationships/tags" Target="../tags/tag29.xml"/><Relationship Id="rId58" Type="http://schemas.openxmlformats.org/officeDocument/2006/relationships/tags" Target="../tags/tag3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4.xml"/><Relationship Id="rId36" Type="http://schemas.openxmlformats.org/officeDocument/2006/relationships/tags" Target="../tags/tag12.xml"/><Relationship Id="rId49" Type="http://schemas.openxmlformats.org/officeDocument/2006/relationships/tags" Target="../tags/tag25.xml"/><Relationship Id="rId57" Type="http://schemas.openxmlformats.org/officeDocument/2006/relationships/tags" Target="../tags/tag33.xml"/><Relationship Id="rId61" Type="http://schemas.openxmlformats.org/officeDocument/2006/relationships/tags" Target="../tags/tag3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7.xml"/><Relationship Id="rId44" Type="http://schemas.openxmlformats.org/officeDocument/2006/relationships/tags" Target="../tags/tag20.xml"/><Relationship Id="rId52" Type="http://schemas.openxmlformats.org/officeDocument/2006/relationships/tags" Target="../tags/tag28.xml"/><Relationship Id="rId60" Type="http://schemas.openxmlformats.org/officeDocument/2006/relationships/tags" Target="../tags/tag3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tags" Target="../tags/tag6.xml"/><Relationship Id="rId35" Type="http://schemas.openxmlformats.org/officeDocument/2006/relationships/tags" Target="../tags/tag11.xml"/><Relationship Id="rId43" Type="http://schemas.openxmlformats.org/officeDocument/2006/relationships/tags" Target="../tags/tag19.xml"/><Relationship Id="rId48" Type="http://schemas.openxmlformats.org/officeDocument/2006/relationships/tags" Target="../tags/tag24.xml"/><Relationship Id="rId56" Type="http://schemas.openxmlformats.org/officeDocument/2006/relationships/tags" Target="../tags/tag32.xml"/><Relationship Id="rId64" Type="http://schemas.openxmlformats.org/officeDocument/2006/relationships/tags" Target="../tags/tag40.xml"/><Relationship Id="rId8" Type="http://schemas.openxmlformats.org/officeDocument/2006/relationships/slideLayout" Target="../slideLayouts/slideLayout8.xml"/><Relationship Id="rId51" Type="http://schemas.openxmlformats.org/officeDocument/2006/relationships/tags" Target="../tags/tag27.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9.xml"/><Relationship Id="rId38" Type="http://schemas.openxmlformats.org/officeDocument/2006/relationships/tags" Target="../tags/tag14.xml"/><Relationship Id="rId46" Type="http://schemas.openxmlformats.org/officeDocument/2006/relationships/tags" Target="../tags/tag22.xml"/><Relationship Id="rId59" Type="http://schemas.openxmlformats.org/officeDocument/2006/relationships/tags" Target="../tags/tag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ltLang="ja-JP"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メイリオ"/>
          <a:ea typeface="メイリオ"/>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reactivex.io/rxj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BotFramework-WebCha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noAutofit/>
          </a:bodyPr>
          <a:lstStyle>
            <a:lvl1pPr>
              <a:defRPr sz="6000" spc="-80" baseline="0">
                <a:solidFill>
                  <a:srgbClr val="0072C6"/>
                </a:solidFill>
              </a:defRPr>
            </a:lvl1pPr>
          </a:lstStyle>
          <a:p>
            <a:r>
              <a:rPr lang="en-US" altLang="ja-JP" dirty="0">
                <a:solidFill>
                  <a:schemeClr val="bg1"/>
                </a:solidFill>
                <a:cs typeface="MS Mincho"/>
              </a:rPr>
              <a:t>WebChat </a:t>
            </a:r>
            <a:r>
              <a:rPr lang="ja-JP" altLang="en-US" dirty="0">
                <a:solidFill>
                  <a:schemeClr val="bg1"/>
                </a:solidFill>
                <a:cs typeface="MS Mincho"/>
              </a:rPr>
              <a:t>コントロールによるバックチャネル</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err="1">
                <a:cs typeface="MS Mincho"/>
              </a:rPr>
              <a:t>RxJS</a:t>
            </a:r>
            <a:r>
              <a:rPr lang="en-US" altLang="ja-JP" dirty="0">
                <a:cs typeface="MS Mincho"/>
              </a:rPr>
              <a:t> </a:t>
            </a:r>
            <a:r>
              <a:rPr lang="ja-JP" altLang="en-US" dirty="0">
                <a:cs typeface="MS Mincho"/>
              </a:rPr>
              <a:t>の基本</a:t>
            </a:r>
          </a:p>
        </p:txBody>
      </p:sp>
      <p:sp>
        <p:nvSpPr>
          <p:cNvPr id="3" name="Text Placeholder 2"/>
          <p:cNvSpPr>
            <a:spLocks noGrp="1"/>
          </p:cNvSpPr>
          <p:nvPr>
            <p:ph type="body" sz="quarter" idx="10"/>
          </p:nvPr>
        </p:nvSpPr>
        <p:spPr>
          <a:xfrm>
            <a:off x="365760" y="1371600"/>
            <a:ext cx="11704320" cy="2563779"/>
          </a:xfrm>
        </p:spPr>
        <p:txBody>
          <a:bodyPr>
            <a:noAutofit/>
          </a:bodyPr>
          <a:lstStyle/>
          <a:p>
            <a:r>
              <a:rPr lang="en-US" altLang="ja-JP" dirty="0">
                <a:cs typeface="MS Mincho"/>
                <a:hlinkClick r:id="rId3"/>
              </a:rPr>
              <a:t>http://reactivex.io/rxjs/</a:t>
            </a:r>
            <a:endParaRPr lang="ja-JP" altLang="en-US" dirty="0"/>
          </a:p>
          <a:p>
            <a:r>
              <a:rPr lang="en-US" altLang="ja-JP" dirty="0">
                <a:cs typeface="MS Mincho"/>
              </a:rPr>
              <a:t>Observable </a:t>
            </a:r>
            <a:r>
              <a:rPr lang="ja-JP" altLang="en-US" dirty="0">
                <a:cs typeface="MS Mincho"/>
              </a:rPr>
              <a:t>パターンの実装</a:t>
            </a:r>
          </a:p>
          <a:p>
            <a:pPr lvl="1"/>
            <a:r>
              <a:rPr lang="en-US" altLang="ja-JP" dirty="0">
                <a:cs typeface="MS Mincho"/>
              </a:rPr>
              <a:t>JavaScript </a:t>
            </a:r>
            <a:r>
              <a:rPr lang="ja-JP" altLang="en-US" dirty="0">
                <a:cs typeface="MS Mincho"/>
              </a:rPr>
              <a:t>用 </a:t>
            </a:r>
            <a:r>
              <a:rPr lang="en-US" altLang="ja-JP" dirty="0">
                <a:cs typeface="MS Mincho"/>
              </a:rPr>
              <a:t>LINQ?</a:t>
            </a:r>
          </a:p>
          <a:p>
            <a:r>
              <a:rPr lang="ja-JP" altLang="en-US" dirty="0">
                <a:cs typeface="MS Mincho"/>
              </a:rPr>
              <a:t>共通のコマンド</a:t>
            </a:r>
          </a:p>
          <a:p>
            <a:pPr lvl="1"/>
            <a:r>
              <a:rPr lang="en-US" altLang="ja-JP" dirty="0">
                <a:cs typeface="MS Mincho"/>
              </a:rPr>
              <a:t>filter</a:t>
            </a:r>
          </a:p>
          <a:p>
            <a:pPr lvl="1"/>
            <a:r>
              <a:rPr lang="en-US" altLang="ja-JP" dirty="0">
                <a:cs typeface="MS Mincho"/>
              </a:rPr>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JavaScript </a:t>
            </a:r>
            <a:r>
              <a:rPr lang="ja-JP" altLang="en-US" dirty="0">
                <a:cs typeface="MS Mincho"/>
              </a:rPr>
              <a:t>コード</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3" title="Code Presenter Pro">
                <a:extLst>
                  <a:ext uri="{FF2B5EF4-FFF2-40B4-BE49-F238E27FC236}">
                    <a16:creationId xmlns:a16="http://schemas.microsoft.com/office/drawing/2014/main" id="{6FA1BACA-1775-4F31-A0F1-8160576C2856}"/>
                  </a:ext>
                </a:extLst>
              </p:cNvPr>
              <p:cNvGraphicFramePr>
                <a:graphicFrameLocks noGrp="1"/>
              </p:cNvGraphicFramePr>
              <p:nvPr>
                <p:extLst>
                  <p:ext uri="{D42A27DB-BD31-4B8C-83A1-F6EECF244321}">
                    <p14:modId xmlns:p14="http://schemas.microsoft.com/office/powerpoint/2010/main" val="1793451622"/>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3" title="Code Presenter Pro">
                <a:extLst>
                  <a:ext uri="{FF2B5EF4-FFF2-40B4-BE49-F238E27FC236}">
                    <a16:creationId xmlns:a16="http://schemas.microsoft.com/office/drawing/2014/main" id="{6FA1BACA-1775-4F31-A0F1-8160576C2856}"/>
                  </a:ext>
                </a:extLst>
              </p:cNvPr>
              <p:cNvPicPr>
                <a:picLocks noGrp="1" noRot="1" noChangeAspect="1" noMove="1" noResize="1" noEditPoints="1" noAdjustHandles="1" noChangeArrowheads="1" noChangeShapeType="1"/>
              </p:cNvPicPr>
              <p:nvPr/>
            </p:nvPicPr>
            <p:blipFill>
              <a:blip r:embed="rId4"/>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すべてを </a:t>
            </a:r>
            <a:r>
              <a:rPr lang="en-US" altLang="ja-JP" dirty="0">
                <a:cs typeface="MS Mincho"/>
              </a:rPr>
              <a:t>1 </a:t>
            </a:r>
            <a:r>
              <a:rPr lang="ja-JP" altLang="en-US" dirty="0">
                <a:cs typeface="MS Mincho"/>
              </a:rPr>
              <a:t>つに</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noAutofit/>
          </a:bodyPr>
          <a:lstStyle/>
          <a:p>
            <a:r>
              <a:rPr lang="ja-JP" altLang="en-US" dirty="0">
                <a:cs typeface="MS Mincho"/>
              </a:rPr>
              <a:t>さあ、あなたもやってみましょう</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noAutofit/>
          </a:bodyPr>
          <a:lstStyle/>
          <a:p>
            <a:r>
              <a:rPr lang="ja-JP" altLang="en-US" dirty="0">
                <a:cs typeface="MS Mincho"/>
              </a:rPr>
              <a:t>ボットを更新して以下を可能にする</a:t>
            </a:r>
            <a:r>
              <a:rPr lang="en-US" altLang="ja-JP" dirty="0">
                <a:cs typeface="MS Mincho"/>
              </a:rPr>
              <a:t>:</a:t>
            </a:r>
          </a:p>
          <a:p>
            <a:pPr lvl="1"/>
            <a:r>
              <a:rPr lang="ja-JP" altLang="en-US" dirty="0">
                <a:cs typeface="MS Mincho"/>
              </a:rPr>
              <a:t>ホスティング </a:t>
            </a:r>
            <a:r>
              <a:rPr lang="en-US" altLang="ja-JP" dirty="0">
                <a:cs typeface="MS Mincho"/>
              </a:rPr>
              <a:t>Web </a:t>
            </a:r>
            <a:r>
              <a:rPr lang="ja-JP" altLang="en-US" dirty="0">
                <a:cs typeface="MS Mincho"/>
              </a:rPr>
              <a:t>ページからユーザーへのメッセージの送信</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Bot Framework </a:t>
            </a:r>
            <a:r>
              <a:rPr lang="ja-JP" altLang="en-US" dirty="0">
                <a:cs typeface="MS Mincho"/>
              </a:rPr>
              <a:t>のチャネル</a:t>
            </a:r>
          </a:p>
        </p:txBody>
      </p:sp>
      <p:sp>
        <p:nvSpPr>
          <p:cNvPr id="5" name="Text Placeholder 4"/>
          <p:cNvSpPr>
            <a:spLocks noGrp="1"/>
          </p:cNvSpPr>
          <p:nvPr>
            <p:ph type="body" sz="quarter" idx="10"/>
          </p:nvPr>
        </p:nvSpPr>
        <p:spPr>
          <a:xfrm>
            <a:off x="365760" y="1371600"/>
            <a:ext cx="11704320" cy="3825663"/>
          </a:xfrm>
        </p:spPr>
        <p:txBody>
          <a:bodyPr>
            <a:noAutofit/>
          </a:bodyPr>
          <a:lstStyle/>
          <a:p>
            <a:r>
              <a:rPr lang="en-US" altLang="ja-JP" dirty="0">
                <a:cs typeface="MS Mincho"/>
              </a:rPr>
              <a:t>Skype</a:t>
            </a:r>
          </a:p>
          <a:p>
            <a:r>
              <a:rPr lang="en-US" altLang="ja-JP" dirty="0">
                <a:cs typeface="MS Mincho"/>
              </a:rPr>
              <a:t>Slack</a:t>
            </a:r>
          </a:p>
          <a:p>
            <a:r>
              <a:rPr lang="en-US" altLang="ja-JP" dirty="0">
                <a:cs typeface="MS Mincho"/>
              </a:rPr>
              <a:t>Facebook</a:t>
            </a:r>
          </a:p>
          <a:p>
            <a:r>
              <a:rPr lang="en-US" altLang="ja-JP" dirty="0">
                <a:cs typeface="MS Mincho"/>
              </a:rPr>
              <a:t>Skype for Business</a:t>
            </a:r>
          </a:p>
          <a:p>
            <a:r>
              <a:rPr lang="en-US" altLang="ja-JP" dirty="0">
                <a:cs typeface="MS Mincho"/>
              </a:rPr>
              <a:t>Cortana</a:t>
            </a:r>
          </a:p>
          <a:p>
            <a:r>
              <a:rPr lang="en-US" altLang="ja-JP" dirty="0">
                <a:cs typeface="MS Mincho"/>
              </a:rPr>
              <a:t>Microsoft Teams</a:t>
            </a:r>
          </a:p>
          <a:p>
            <a:r>
              <a:rPr lang="en-US" altLang="ja-JP" dirty="0">
                <a:cs typeface="MS Mincho"/>
              </a:rPr>
              <a:t>Kick</a:t>
            </a:r>
          </a:p>
          <a:p>
            <a:r>
              <a:rPr lang="en-US" altLang="ja-JP" dirty="0">
                <a:cs typeface="MS Mincho"/>
              </a:rPr>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Web </a:t>
            </a:r>
            <a:r>
              <a:rPr lang="ja-JP" altLang="en-US" dirty="0">
                <a:cs typeface="MS Mincho"/>
              </a:rPr>
              <a:t>サイトにボットを埋め込むだけの</a:t>
            </a:r>
            <a:br>
              <a:rPr lang="en-US" altLang="ja-JP" dirty="0">
                <a:cs typeface="MS Mincho"/>
              </a:rPr>
            </a:br>
            <a:r>
              <a:rPr lang="ja-JP" altLang="en-US" dirty="0">
                <a:cs typeface="MS Mincho"/>
              </a:rPr>
              <a:t>場合の操作</a:t>
            </a:r>
          </a:p>
        </p:txBody>
      </p:sp>
      <p:sp>
        <p:nvSpPr>
          <p:cNvPr id="3" name="Text Placeholder 2"/>
          <p:cNvSpPr>
            <a:spLocks noGrp="1"/>
          </p:cNvSpPr>
          <p:nvPr>
            <p:ph type="body" sz="quarter" idx="10"/>
          </p:nvPr>
        </p:nvSpPr>
        <p:spPr>
          <a:xfrm>
            <a:off x="365760" y="1834626"/>
            <a:ext cx="11704320" cy="2452979"/>
          </a:xfrm>
        </p:spPr>
        <p:txBody>
          <a:bodyPr>
            <a:noAutofit/>
          </a:bodyPr>
          <a:lstStyle/>
          <a:p>
            <a:r>
              <a:rPr lang="en-US" altLang="ja-JP" dirty="0" err="1">
                <a:cs typeface="MS Mincho"/>
              </a:rPr>
              <a:t>WebChat</a:t>
            </a:r>
            <a:r>
              <a:rPr lang="en-US" altLang="ja-JP" dirty="0">
                <a:cs typeface="MS Mincho"/>
              </a:rPr>
              <a:t> </a:t>
            </a:r>
            <a:r>
              <a:rPr lang="ja-JP" altLang="en-US" dirty="0">
                <a:cs typeface="MS Mincho"/>
              </a:rPr>
              <a:t>を入力</a:t>
            </a:r>
            <a:endParaRPr lang="ja-JP" altLang="en-US" dirty="0"/>
          </a:p>
          <a:p>
            <a:r>
              <a:rPr lang="ja-JP" altLang="en-US" dirty="0">
                <a:cs typeface="MS Mincho"/>
              </a:rPr>
              <a:t>埋め込み可能な </a:t>
            </a:r>
            <a:r>
              <a:rPr lang="en-US" altLang="ja-JP" dirty="0">
                <a:cs typeface="MS Mincho"/>
              </a:rPr>
              <a:t>Web </a:t>
            </a:r>
            <a:r>
              <a:rPr lang="ja-JP" altLang="en-US" dirty="0">
                <a:cs typeface="MS Mincho"/>
              </a:rPr>
              <a:t>コントロール</a:t>
            </a:r>
          </a:p>
          <a:p>
            <a:pPr lvl="1"/>
            <a:r>
              <a:rPr lang="ja-JP" altLang="en-US" dirty="0">
                <a:cs typeface="MS Mincho"/>
              </a:rPr>
              <a:t>カスタマイズ可能</a:t>
            </a:r>
          </a:p>
          <a:p>
            <a:pPr lvl="1"/>
            <a:r>
              <a:rPr lang="en-US" altLang="ja-JP" dirty="0" err="1">
                <a:cs typeface="MS Mincho"/>
              </a:rPr>
              <a:t>TypeScript</a:t>
            </a:r>
            <a:r>
              <a:rPr lang="en-US" altLang="ja-JP" dirty="0">
                <a:cs typeface="MS Mincho"/>
              </a:rPr>
              <a:t> </a:t>
            </a:r>
            <a:r>
              <a:rPr lang="ja-JP" altLang="en-US" dirty="0">
                <a:cs typeface="MS Mincho"/>
              </a:rPr>
              <a:t>で記述</a:t>
            </a:r>
          </a:p>
          <a:p>
            <a:pPr lvl="1"/>
            <a:r>
              <a:rPr lang="en-US" altLang="ja-JP" dirty="0">
                <a:cs typeface="MS Mincho"/>
              </a:rPr>
              <a:t>OSS</a:t>
            </a:r>
          </a:p>
          <a:p>
            <a:pPr lvl="2"/>
            <a:r>
              <a:rPr lang="en-US" altLang="ja-JP" dirty="0">
                <a:cs typeface="MS Mincho"/>
                <a:hlinkClick r:id="rId3"/>
              </a:rPr>
              <a:t>GitHub</a:t>
            </a:r>
            <a:endParaRPr lang="ja-JP" alt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err="1">
                <a:cs typeface="MS Mincho"/>
              </a:rPr>
              <a:t>WebChat</a:t>
            </a:r>
            <a:r>
              <a:rPr lang="en-US" altLang="ja-JP" dirty="0">
                <a:cs typeface="MS Mincho"/>
              </a:rPr>
              <a:t> </a:t>
            </a:r>
            <a:r>
              <a:rPr lang="ja-JP" altLang="en-US" dirty="0">
                <a:cs typeface="MS Mincho"/>
              </a:rPr>
              <a:t>の実装</a:t>
            </a:r>
            <a:endParaRPr lang="ja-JP" alt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err="1">
                <a:cs typeface="MS Mincho"/>
              </a:rPr>
              <a:t>WebChat</a:t>
            </a:r>
            <a:r>
              <a:rPr lang="en-US" altLang="ja-JP" dirty="0">
                <a:cs typeface="MS Mincho"/>
              </a:rPr>
              <a:t> </a:t>
            </a:r>
            <a:r>
              <a:rPr lang="ja-JP" altLang="en-US" dirty="0">
                <a:cs typeface="MS Mincho"/>
              </a:rPr>
              <a:t>によるホストとの通信を有効化</a:t>
            </a:r>
          </a:p>
        </p:txBody>
      </p:sp>
      <p:sp>
        <p:nvSpPr>
          <p:cNvPr id="5" name="Text Placeholder 4"/>
          <p:cNvSpPr>
            <a:spLocks noGrp="1"/>
          </p:cNvSpPr>
          <p:nvPr>
            <p:ph type="body" sz="quarter" idx="10"/>
          </p:nvPr>
        </p:nvSpPr>
        <p:spPr>
          <a:xfrm>
            <a:off x="365760" y="1371600"/>
            <a:ext cx="11704320" cy="1966692"/>
          </a:xfrm>
        </p:spPr>
        <p:txBody>
          <a:bodyPr>
            <a:noAutofit/>
          </a:bodyPr>
          <a:lstStyle/>
          <a:p>
            <a:r>
              <a:rPr lang="ja-JP" altLang="en-US" dirty="0">
                <a:cs typeface="MS Mincho"/>
              </a:rPr>
              <a:t>ガイド付きヒューマン サポート</a:t>
            </a:r>
          </a:p>
          <a:p>
            <a:r>
              <a:rPr lang="ja-JP" altLang="en-US" dirty="0">
                <a:cs typeface="MS Mincho"/>
              </a:rPr>
              <a:t>違和感なく組み込まれたエクスペリエンス</a:t>
            </a:r>
          </a:p>
          <a:p>
            <a:r>
              <a:rPr lang="ja-JP" altLang="en-US" dirty="0">
                <a:cs typeface="MS Mincho"/>
              </a:rPr>
              <a:t>ページの更新に対応</a:t>
            </a:r>
          </a:p>
          <a:p>
            <a:r>
              <a:rPr lang="ja-JP" altLang="en-US" dirty="0">
                <a:cs typeface="MS Mincho"/>
              </a:rPr>
              <a:t>データ ストアの共有</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err="1">
                <a:cs typeface="MS Mincho"/>
              </a:rPr>
              <a:t>WebChat</a:t>
            </a:r>
            <a:r>
              <a:rPr lang="en-US" altLang="ja-JP" dirty="0">
                <a:cs typeface="MS Mincho"/>
              </a:rPr>
              <a:t> </a:t>
            </a:r>
            <a:r>
              <a:rPr lang="ja-JP" altLang="en-US" dirty="0" err="1">
                <a:cs typeface="MS Mincho"/>
              </a:rPr>
              <a:t>での</a:t>
            </a:r>
            <a:r>
              <a:rPr lang="ja-JP" altLang="en-US" dirty="0">
                <a:cs typeface="MS Mincho"/>
              </a:rPr>
              <a:t>舞台裏</a:t>
            </a:r>
            <a:endParaRPr lang="ja-JP" altLang="en-US" dirty="0"/>
          </a:p>
        </p:txBody>
      </p:sp>
      <p:sp>
        <p:nvSpPr>
          <p:cNvPr id="5" name="Text Placeholder 4"/>
          <p:cNvSpPr>
            <a:spLocks noGrp="1"/>
          </p:cNvSpPr>
          <p:nvPr>
            <p:ph type="body" sz="quarter" idx="10"/>
          </p:nvPr>
        </p:nvSpPr>
        <p:spPr>
          <a:xfrm>
            <a:off x="365760" y="1371600"/>
            <a:ext cx="11704320" cy="2209836"/>
          </a:xfrm>
        </p:spPr>
        <p:txBody>
          <a:bodyPr>
            <a:noAutofit/>
          </a:bodyPr>
          <a:lstStyle/>
          <a:p>
            <a:r>
              <a:rPr lang="ja-JP" altLang="en-US" dirty="0">
                <a:cs typeface="MS Mincho"/>
              </a:rPr>
              <a:t>ダイレクト ライン</a:t>
            </a:r>
          </a:p>
          <a:p>
            <a:pPr lvl="1"/>
            <a:r>
              <a:rPr lang="ja-JP" altLang="en-US" dirty="0">
                <a:cs typeface="MS Mincho"/>
              </a:rPr>
              <a:t>登録されたボットとの直接通信</a:t>
            </a:r>
          </a:p>
          <a:p>
            <a:pPr lvl="2"/>
            <a:r>
              <a:rPr lang="ja-JP" altLang="en-US" dirty="0">
                <a:cs typeface="MS Mincho"/>
              </a:rPr>
              <a:t>資格情報が必要</a:t>
            </a:r>
          </a:p>
          <a:p>
            <a:r>
              <a:rPr lang="ja-JP" altLang="en-US" dirty="0">
                <a:cs typeface="MS Mincho"/>
              </a:rPr>
              <a:t>ダイレクト ラインを使用して独自のチャネルを作成可能</a:t>
            </a:r>
          </a:p>
          <a:p>
            <a:r>
              <a:rPr lang="ja-JP" altLang="en-US" dirty="0">
                <a:cs typeface="MS Mincho"/>
              </a:rPr>
              <a:t>追加の種類のアクティビティにアクセス</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Bot Framework </a:t>
            </a:r>
            <a:r>
              <a:rPr lang="ja-JP" altLang="en-US" dirty="0">
                <a:cs typeface="MS Mincho"/>
              </a:rPr>
              <a:t>のアクティビティの種類</a:t>
            </a:r>
          </a:p>
        </p:txBody>
      </p:sp>
      <p:sp>
        <p:nvSpPr>
          <p:cNvPr id="3" name="Text Placeholder 2"/>
          <p:cNvSpPr>
            <a:spLocks noGrp="1"/>
          </p:cNvSpPr>
          <p:nvPr>
            <p:ph type="body" sz="quarter" idx="10"/>
          </p:nvPr>
        </p:nvSpPr>
        <p:spPr>
          <a:xfrm>
            <a:off x="365760" y="1371600"/>
            <a:ext cx="11704320" cy="2896177"/>
          </a:xfrm>
        </p:spPr>
        <p:txBody>
          <a:bodyPr>
            <a:noAutofit/>
          </a:bodyPr>
          <a:lstStyle/>
          <a:p>
            <a:r>
              <a:rPr lang="en-US" altLang="ja-JP" dirty="0">
                <a:cs typeface="MS Mincho"/>
              </a:rPr>
              <a:t>message</a:t>
            </a:r>
          </a:p>
          <a:p>
            <a:r>
              <a:rPr lang="en-US" altLang="ja-JP" dirty="0">
                <a:cs typeface="MS Mincho"/>
              </a:rPr>
              <a:t>typing</a:t>
            </a:r>
          </a:p>
          <a:p>
            <a:r>
              <a:rPr lang="en-US" altLang="ja-JP" dirty="0" err="1">
                <a:cs typeface="MS Mincho"/>
              </a:rPr>
              <a:t>endOfConversation</a:t>
            </a:r>
            <a:endParaRPr lang="ja-JP" altLang="en-US" dirty="0"/>
          </a:p>
          <a:p>
            <a:r>
              <a:rPr lang="en-US" altLang="ja-JP" dirty="0">
                <a:cs typeface="MS Mincho"/>
              </a:rPr>
              <a:t>event</a:t>
            </a:r>
          </a:p>
          <a:p>
            <a:endParaRPr lang="ja-JP" altLang="en-US" dirty="0"/>
          </a:p>
          <a:p>
            <a:r>
              <a:rPr lang="ja-JP" altLang="en-US" dirty="0">
                <a:cs typeface="MS Mincho"/>
              </a:rPr>
              <a:t>すべてのチャネルおよびクライアントがすべてのアクティビティを</a:t>
            </a:r>
            <a:br>
              <a:rPr lang="en-US" altLang="ja-JP" dirty="0">
                <a:cs typeface="MS Mincho"/>
              </a:rPr>
            </a:br>
            <a:r>
              <a:rPr lang="ja-JP" altLang="en-US" dirty="0">
                <a:cs typeface="MS Mincho"/>
              </a:rPr>
              <a:t>サポートしているわけではありません</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400" dirty="0">
                <a:solidFill>
                  <a:srgbClr val="002050"/>
                </a:solidFill>
                <a:latin typeface="メイリオ"/>
                <a:ea typeface="メイリオ"/>
                <a:cs typeface="MS Mincho"/>
              </a:rPr>
              <a:t>ホスト</a:t>
            </a:r>
          </a:p>
        </p:txBody>
      </p:sp>
      <p:sp>
        <p:nvSpPr>
          <p:cNvPr id="2" name="Title 1"/>
          <p:cNvSpPr>
            <a:spLocks noGrp="1"/>
          </p:cNvSpPr>
          <p:nvPr>
            <p:ph type="title"/>
          </p:nvPr>
        </p:nvSpPr>
        <p:spPr/>
        <p:txBody>
          <a:bodyPr>
            <a:noAutofit/>
          </a:bodyPr>
          <a:lstStyle/>
          <a:p>
            <a:r>
              <a:rPr lang="ja-JP" altLang="en-US" dirty="0">
                <a:cs typeface="MS Mincho"/>
              </a:rPr>
              <a:t>アーキテクチャ</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dirty="0">
                <a:solidFill>
                  <a:srgbClr val="002050"/>
                </a:solidFill>
                <a:latin typeface="メイリオ"/>
                <a:ea typeface="メイリオ"/>
                <a:cs typeface="MS Mincho"/>
              </a:rPr>
              <a:t>ダイレクト</a:t>
            </a:r>
          </a:p>
          <a:p>
            <a:pPr algn="ctr" defTabSz="932472" fontAlgn="base">
              <a:lnSpc>
                <a:spcPct val="90000"/>
              </a:lnSpc>
              <a:spcBef>
                <a:spcPct val="0"/>
              </a:spcBef>
              <a:spcAft>
                <a:spcPct val="0"/>
              </a:spcAft>
            </a:pPr>
            <a:r>
              <a:rPr lang="ja-JP" altLang="en-US" dirty="0">
                <a:solidFill>
                  <a:srgbClr val="002050"/>
                </a:solidFill>
                <a:latin typeface="メイリオ"/>
                <a:ea typeface="メイリオ"/>
                <a:cs typeface="MS Mincho"/>
              </a:rPr>
              <a:t>ライン</a:t>
            </a:r>
          </a:p>
          <a:p>
            <a:pPr algn="ctr" defTabSz="932472" fontAlgn="base">
              <a:lnSpc>
                <a:spcPct val="90000"/>
              </a:lnSpc>
              <a:spcBef>
                <a:spcPct val="0"/>
              </a:spcBef>
              <a:spcAft>
                <a:spcPct val="0"/>
              </a:spcAft>
            </a:pPr>
            <a:r>
              <a:rPr lang="en-US" altLang="ja-JP" dirty="0">
                <a:solidFill>
                  <a:srgbClr val="002050"/>
                </a:solidFill>
                <a:latin typeface="メイリオ"/>
                <a:ea typeface="メイリオ"/>
                <a:cs typeface="MS Mincho"/>
              </a:rPr>
              <a:t>(</a:t>
            </a:r>
            <a:r>
              <a:rPr lang="ja-JP" altLang="en-US" dirty="0">
                <a:solidFill>
                  <a:srgbClr val="002050"/>
                </a:solidFill>
                <a:latin typeface="メイリオ"/>
                <a:ea typeface="メイリオ"/>
                <a:cs typeface="MS Mincho"/>
              </a:rPr>
              <a:t>共有</a:t>
            </a:r>
            <a:r>
              <a:rPr lang="en-US" altLang="ja-JP" dirty="0">
                <a:solidFill>
                  <a:srgbClr val="002050"/>
                </a:solidFill>
                <a:latin typeface="メイリオ"/>
                <a:ea typeface="メイリオ"/>
                <a:cs typeface="MS Mincho"/>
              </a:rPr>
              <a:t>)</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a:solidFill>
                  <a:srgbClr val="002050"/>
                </a:solidFill>
                <a:latin typeface="メイリオ"/>
                <a:ea typeface="メイリオ"/>
                <a:cs typeface="MS Mincho"/>
              </a:endParaRPr>
            </a:p>
            <a:p>
              <a:pPr algn="ctr" defTabSz="932472" fontAlgn="base">
                <a:lnSpc>
                  <a:spcPct val="90000"/>
                </a:lnSpc>
                <a:spcBef>
                  <a:spcPct val="0"/>
                </a:spcBef>
                <a:spcAft>
                  <a:spcPct val="0"/>
                </a:spcAft>
              </a:pPr>
              <a:endParaRPr lang="ja-JP" altLang="en-US" sz="2400" dirty="0">
                <a:solidFill>
                  <a:srgbClr val="002050"/>
                </a:solidFill>
                <a:latin typeface="メイリオ"/>
                <a:ea typeface="メイリオ"/>
                <a:cs typeface="MS Mincho"/>
              </a:endParaRPr>
            </a:p>
            <a:p>
              <a:pPr algn="ctr" defTabSz="932472" fontAlgn="base">
                <a:lnSpc>
                  <a:spcPct val="90000"/>
                </a:lnSpc>
                <a:spcBef>
                  <a:spcPct val="0"/>
                </a:spcBef>
                <a:spcAft>
                  <a:spcPct val="0"/>
                </a:spcAft>
              </a:pPr>
              <a:endParaRPr lang="ja-JP" altLang="en-US" sz="2400" dirty="0">
                <a:solidFill>
                  <a:srgbClr val="002050"/>
                </a:solidFill>
                <a:latin typeface="メイリオ"/>
                <a:ea typeface="メイリオ"/>
                <a:cs typeface="MS Mincho"/>
              </a:endParaRPr>
            </a:p>
            <a:p>
              <a:pPr algn="ctr" defTabSz="932472" fontAlgn="base">
                <a:lnSpc>
                  <a:spcPct val="90000"/>
                </a:lnSpc>
                <a:spcBef>
                  <a:spcPct val="0"/>
                </a:spcBef>
                <a:spcAft>
                  <a:spcPct val="0"/>
                </a:spcAft>
              </a:pPr>
              <a:r>
                <a:rPr lang="en-US" altLang="ja-JP" sz="2400" dirty="0">
                  <a:solidFill>
                    <a:srgbClr val="002050"/>
                  </a:solidFill>
                  <a:latin typeface="メイリオ"/>
                  <a:ea typeface="メイリオ"/>
                  <a:cs typeface="MS Mincho"/>
                </a:rPr>
                <a:t>WebChat</a:t>
              </a: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grpSp>
        <p:nvGrpSpPr>
          <p:cNvPr id="12" name="Group 11"/>
          <p:cNvGrpSpPr/>
          <p:nvPr/>
        </p:nvGrpSpPr>
        <p:grpSpPr>
          <a:xfrm>
            <a:off x="607567" y="2049463"/>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noAutofit/>
            </a:bodyPr>
            <a:lstStyle/>
            <a:p>
              <a:pPr algn="ctr" defTabSz="951028" fontAlgn="base">
                <a:spcBef>
                  <a:spcPct val="0"/>
                </a:spcBef>
                <a:spcAft>
                  <a:spcPct val="0"/>
                </a:spcAft>
              </a:pPr>
              <a:endParaRPr lang="ja-JP" altLang="en-US" sz="2040" dirty="0">
                <a:gradFill>
                  <a:gsLst>
                    <a:gs pos="5439">
                      <a:srgbClr val="F8F8F8"/>
                    </a:gs>
                    <a:gs pos="10000">
                      <a:srgbClr val="F8F8F8"/>
                    </a:gs>
                  </a:gsLst>
                  <a:lin ang="5400000" scaled="0"/>
                </a:gradFill>
                <a:latin typeface="メイリオ"/>
                <a:ea typeface="メイリオ"/>
              </a:endParaRPr>
            </a:p>
          </p:txBody>
        </p:sp>
      </p:grpSp>
      <p:cxnSp>
        <p:nvCxnSpPr>
          <p:cNvPr id="39" name="Straight Arrow Connector 38"/>
          <p:cNvCxnSpPr>
            <a:endCxn id="4" idx="2"/>
          </p:cNvCxnSpPr>
          <p:nvPr/>
        </p:nvCxnSpPr>
        <p:spPr>
          <a:xfrm>
            <a:off x="2103437" y="3196531"/>
            <a:ext cx="3417739" cy="19349"/>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dirty="0">
                <a:gradFill>
                  <a:gsLst>
                    <a:gs pos="0">
                      <a:srgbClr val="FFFFFF"/>
                    </a:gs>
                    <a:gs pos="100000">
                      <a:srgbClr val="FFFFFF"/>
                    </a:gs>
                  </a:gsLst>
                  <a:lin ang="5400000" scaled="0"/>
                </a:gradFill>
                <a:latin typeface="メイリオ"/>
                <a:ea typeface="メイリオ"/>
                <a:cs typeface="MS Mincho"/>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基本構造</a:t>
            </a:r>
          </a:p>
        </p:txBody>
      </p:sp>
      <p:sp>
        <p:nvSpPr>
          <p:cNvPr id="3" name="Text Placeholder 2"/>
          <p:cNvSpPr>
            <a:spLocks noGrp="1"/>
          </p:cNvSpPr>
          <p:nvPr>
            <p:ph type="body" sz="quarter" idx="10"/>
          </p:nvPr>
        </p:nvSpPr>
        <p:spPr>
          <a:xfrm>
            <a:off x="365760" y="1371600"/>
            <a:ext cx="11704320" cy="1745093"/>
          </a:xfrm>
        </p:spPr>
        <p:txBody>
          <a:bodyPr>
            <a:noAutofit/>
          </a:bodyPr>
          <a:lstStyle/>
          <a:p>
            <a:r>
              <a:rPr lang="en-US" altLang="ja-JP" dirty="0" err="1">
                <a:cs typeface="MS Mincho"/>
              </a:rPr>
              <a:t>WebChat</a:t>
            </a:r>
            <a:r>
              <a:rPr lang="en-US" altLang="ja-JP" dirty="0">
                <a:cs typeface="MS Mincho"/>
              </a:rPr>
              <a:t> </a:t>
            </a:r>
            <a:r>
              <a:rPr lang="ja-JP" altLang="en-US" dirty="0">
                <a:cs typeface="MS Mincho"/>
              </a:rPr>
              <a:t>は </a:t>
            </a:r>
            <a:r>
              <a:rPr lang="en-US" altLang="ja-JP" b="1" dirty="0">
                <a:cs typeface="MS Mincho"/>
              </a:rPr>
              <a:t>event</a:t>
            </a:r>
            <a:r>
              <a:rPr lang="ja-JP" altLang="en-US" dirty="0">
                <a:cs typeface="MS Mincho"/>
              </a:rPr>
              <a:t> アクティビティを無視</a:t>
            </a:r>
          </a:p>
          <a:p>
            <a:r>
              <a:rPr lang="en-US" altLang="ja-JP" dirty="0">
                <a:cs typeface="MS Mincho"/>
              </a:rPr>
              <a:t>JavaScript </a:t>
            </a:r>
            <a:r>
              <a:rPr lang="ja-JP" altLang="en-US" dirty="0">
                <a:cs typeface="MS Mincho"/>
              </a:rPr>
              <a:t>コードをホストに追加</a:t>
            </a:r>
          </a:p>
          <a:p>
            <a:pPr lvl="1"/>
            <a:r>
              <a:rPr lang="en-US" altLang="ja-JP" dirty="0">
                <a:cs typeface="MS Mincho"/>
              </a:rPr>
              <a:t>event</a:t>
            </a:r>
            <a:r>
              <a:rPr lang="ja-JP" altLang="en-US" dirty="0">
                <a:cs typeface="MS Mincho"/>
              </a:rPr>
              <a:t> アクティビティにサブスクライブ</a:t>
            </a:r>
          </a:p>
          <a:p>
            <a:pPr lvl="1"/>
            <a:r>
              <a:rPr lang="en-US" altLang="ja-JP" dirty="0">
                <a:cs typeface="MS Mincho"/>
              </a:rPr>
              <a:t>event</a:t>
            </a:r>
            <a:r>
              <a:rPr lang="ja-JP" altLang="en-US" dirty="0">
                <a:cs typeface="MS Mincho"/>
              </a:rPr>
              <a:t> アクティビティを送信</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スライド 1 - &amp;quot;WebChat コントロールによるバックチャネル&amp;quot;&quot;/&gt;&lt;property id=&quot;20307&quot; value=&quot;283&quot;/&gt;&lt;/object&gt;&lt;object type=&quot;3&quot; unique_id=&quot;10005&quot;&gt;&lt;property id=&quot;20148&quot; value=&quot;5&quot;/&gt;&lt;property id=&quot;20300&quot; value=&quot;スライド 2 - &amp;quot;Bot Framework のチャネル&amp;quot;&quot;/&gt;&lt;property id=&quot;20307&quot; value=&quot;290&quot;/&gt;&lt;/object&gt;&lt;object type=&quot;3&quot; unique_id=&quot;10006&quot;&gt;&lt;property id=&quot;20148&quot; value=&quot;5&quot;/&gt;&lt;property id=&quot;20300&quot; value=&quot;スライド 3 - &amp;quot;Web サイトにボットを埋め込むだけの&amp;#x0D;&amp;#x0A;場合の操作&amp;quot;&quot;/&gt;&lt;property id=&quot;20307&quot; value=&quot;291&quot;/&gt;&lt;/object&gt;&lt;object type=&quot;3&quot; unique_id=&quot;10007&quot;&gt;&lt;property id=&quot;20148&quot; value=&quot;5&quot;/&gt;&lt;property id=&quot;20300&quot; value=&quot;スライド 4 - &amp;quot;WebChat の実装&amp;quot;&quot;/&gt;&lt;property id=&quot;20307&quot; value=&quot;292&quot;/&gt;&lt;/object&gt;&lt;object type=&quot;3&quot; unique_id=&quot;10008&quot;&gt;&lt;property id=&quot;20148&quot; value=&quot;5&quot;/&gt;&lt;property id=&quot;20300&quot; value=&quot;スライド 5 - &amp;quot;WebChat によるホストとの通信を有効化&amp;quot;&quot;/&gt;&lt;property id=&quot;20307&quot; value=&quot;296&quot;/&gt;&lt;/object&gt;&lt;object type=&quot;3&quot; unique_id=&quot;10009&quot;&gt;&lt;property id=&quot;20148&quot; value=&quot;5&quot;/&gt;&lt;property id=&quot;20300&quot; value=&quot;スライド 6 - &amp;quot;WebChat での舞台裏&amp;quot;&quot;/&gt;&lt;property id=&quot;20307&quot; value=&quot;293&quot;/&gt;&lt;/object&gt;&lt;object type=&quot;3&quot; unique_id=&quot;10010&quot;&gt;&lt;property id=&quot;20148&quot; value=&quot;5&quot;/&gt;&lt;property id=&quot;20300&quot; value=&quot;スライド 7 - &amp;quot;Bot Framework のアクティビティの種類&amp;quot;&quot;/&gt;&lt;property id=&quot;20307&quot; value=&quot;294&quot;/&gt;&lt;/object&gt;&lt;object type=&quot;3&quot; unique_id=&quot;10011&quot;&gt;&lt;property id=&quot;20148&quot; value=&quot;5&quot;/&gt;&lt;property id=&quot;20300&quot; value=&quot;スライド 8 - &amp;quot;アーキテクチャ&amp;quot;&quot;/&gt;&lt;property id=&quot;20307&quot; value=&quot;295&quot;/&gt;&lt;/object&gt;&lt;object type=&quot;3&quot; unique_id=&quot;10012&quot;&gt;&lt;property id=&quot;20148&quot; value=&quot;5&quot;/&gt;&lt;property id=&quot;20300&quot; value=&quot;スライド 9 - &amp;quot;基本構造&amp;quot;&quot;/&gt;&lt;property id=&quot;20307&quot; value=&quot;297&quot;/&gt;&lt;/object&gt;&lt;object type=&quot;3&quot; unique_id=&quot;10013&quot;&gt;&lt;property id=&quot;20148&quot; value=&quot;5&quot;/&gt;&lt;property id=&quot;20300&quot; value=&quot;スライド 10 - &amp;quot;RxJS の基本&amp;quot;&quot;/&gt;&lt;property id=&quot;20307&quot; value=&quot;298&quot;/&gt;&lt;/object&gt;&lt;object type=&quot;3&quot; unique_id=&quot;10014&quot;&gt;&lt;property id=&quot;20148&quot; value=&quot;5&quot;/&gt;&lt;property id=&quot;20300&quot; value=&quot;スライド 11 - &amp;quot;JavaScript コード&amp;quot;&quot;/&gt;&lt;property id=&quot;20307&quot; value=&quot;299&quot;/&gt;&lt;/object&gt;&lt;object type=&quot;3&quot; unique_id=&quot;10015&quot;&gt;&lt;property id=&quot;20148&quot; value=&quot;5&quot;/&gt;&lt;property id=&quot;20300&quot; value=&quot;スライド 12 - &amp;quot;すべてを 1 つに&amp;quot;&quot;/&gt;&lt;property id=&quot;20307&quot; value=&quot;300&quot;/&gt;&lt;/object&gt;&lt;object type=&quot;3&quot; unique_id=&quot;10016&quot;&gt;&lt;property id=&quot;20148&quot; value=&quot;5&quot;/&gt;&lt;property id=&quot;20300&quot; value=&quot;スライド 13 - &amp;quot;さあ、あなたもやってみましょう&amp;quot;&quot;/&gt;&lt;property id=&quot;20307&quot; value=&quot;301&quot;/&gt;&lt;/object&gt;&lt;object type=&quot;3&quot; unique_id=&quot;10017&quot;&gt;&lt;property id=&quot;20148&quot; value=&quot;5&quot;/&gt;&lt;property id=&quot;20300&quot; value=&quot;スライド 14&quot;/&gt;&lt;property id=&quot;20307&quot; value=&quot;257&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B8678655-D78F-4323-87A2-8120030598D8}">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http://purl.org/dc/dcmitype/"/>
    <ds:schemaRef ds:uri="http://schemas.microsoft.com/office/infopath/2007/PartnerControls"/>
    <ds:schemaRef ds:uri="83cd2334-221a-48c3-9034-bfd1542dfe28"/>
    <ds:schemaRef ds:uri="http://schemas.microsoft.com/office/2006/metadata/properties"/>
    <ds:schemaRef ds:uri="http://schemas.microsoft.com/office/2006/documentManagement/types"/>
    <ds:schemaRef ds:uri="http://www.w3.org/XML/1998/namespace"/>
    <ds:schemaRef ds:uri="http://purl.org/dc/terms/"/>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2238</TotalTime>
  <Words>744</Words>
  <Application>Microsoft Office PowerPoint</Application>
  <PresentationFormat>ユーザー設定</PresentationFormat>
  <Paragraphs>105</Paragraphs>
  <Slides>14</Slides>
  <Notes>14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ＭＳ Ｐゴシック</vt:lpstr>
      <vt:lpstr>MS Mincho</vt:lpstr>
      <vt:lpstr>メイリオ</vt:lpstr>
      <vt:lpstr>Arial</vt:lpstr>
      <vt:lpstr>Consolas</vt:lpstr>
      <vt:lpstr>Segoe UI</vt:lpstr>
      <vt:lpstr>Segoe UI Light</vt:lpstr>
      <vt:lpstr>Wingdings</vt:lpstr>
      <vt:lpstr>WHITE TEMPLATE</vt:lpstr>
      <vt:lpstr>WebChat コントロールによるバックチャネル</vt:lpstr>
      <vt:lpstr>Bot Framework のチャネル</vt:lpstr>
      <vt:lpstr>Web サイトにボットを埋め込むだけの 場合の操作</vt:lpstr>
      <vt:lpstr>WebChat の実装</vt:lpstr>
      <vt:lpstr>WebChat によるホストとの通信を有効化</vt:lpstr>
      <vt:lpstr>WebChat での舞台裏</vt:lpstr>
      <vt:lpstr>Bot Framework のアクティビティの種類</vt:lpstr>
      <vt:lpstr>アーキテクチャ</vt:lpstr>
      <vt:lpstr>基本構造</vt:lpstr>
      <vt:lpstr>RxJS の基本</vt:lpstr>
      <vt:lpstr>JavaScript コード</vt:lpstr>
      <vt:lpstr>すべてを 1 つに</vt:lpstr>
      <vt:lpstr>さあ、あなたもやってみましょう</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SunFlare User</cp:lastModifiedBy>
  <cp:revision>217</cp:revision>
  <dcterms:created xsi:type="dcterms:W3CDTF">2015-06-04T21:40:17Z</dcterms:created>
  <dcterms:modified xsi:type="dcterms:W3CDTF">2017-06-21T09:53:00Z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