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354"/>
    <p:restoredTop sz="94646"/>
  </p:normalViewPr>
  <p:slideViewPr>
    <p:cSldViewPr snapToGrid="0" snapToObjects="1">
      <p:cViewPr varScale="1">
        <p:scale>
          <a:sx n="125" d="100"/>
          <a:sy n="125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1A19-BD12-0148-916F-3C5466E8377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D605-DBE9-4844-892D-BA8EDED6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772400" cy="2387600"/>
          </a:xfrm>
        </p:spPr>
        <p:txBody>
          <a:bodyPr anchor="b"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3152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3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97"/>
            <a:ext cx="8058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89851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81291"/>
            <a:ext cx="5657850" cy="365125"/>
          </a:xfrm>
        </p:spPr>
        <p:txBody>
          <a:bodyPr/>
          <a:lstStyle/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31415"/>
            <a:ext cx="5657850" cy="365125"/>
          </a:xfrm>
        </p:spPr>
        <p:txBody>
          <a:bodyPr/>
          <a:lstStyle/>
          <a:p>
            <a:r>
              <a:rPr lang="en-US"/>
              <a:t>© 2018 ValueSelling Associates,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693738"/>
            <a:ext cx="5607782" cy="2387600"/>
          </a:xfrm>
        </p:spPr>
        <p:txBody>
          <a:bodyPr anchor="ctr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3"/>
            <a:ext cx="565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ValueSelling Associates,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70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120F4B2-0198-2F49-AB12-63C9B927C1D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8000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8565FE3B-C687-8D45-B475-2742A2C739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419" y="4558838"/>
            <a:ext cx="4208799" cy="1943562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13" name="Rectangle 38">
            <a:extLst>
              <a:ext uri="{FF2B5EF4-FFF2-40B4-BE49-F238E27FC236}">
                <a16:creationId xmlns:a16="http://schemas.microsoft.com/office/drawing/2014/main" id="{0901B709-B6EF-A341-9B24-DBC398CF65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6313" y="5804350"/>
            <a:ext cx="4190238" cy="680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14" name="Rectangle 39">
            <a:extLst>
              <a:ext uri="{FF2B5EF4-FFF2-40B4-BE49-F238E27FC236}">
                <a16:creationId xmlns:a16="http://schemas.microsoft.com/office/drawing/2014/main" id="{B973D54E-B42B-564C-AE23-62391F25FC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6313" y="4558839"/>
            <a:ext cx="4190238" cy="6352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CF6564F8-855A-3E4E-8C69-B36E53A4A6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2372" y="2017715"/>
            <a:ext cx="4185317" cy="1868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AU" sz="1200" dirty="0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63C74BB5-8332-4E42-B5F3-72708DFE9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4646" y="2017714"/>
            <a:ext cx="4203632" cy="186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>
              <a:ea typeface="ＭＳ Ｐゴシック" charset="-128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542EAE-8609-2444-8D23-A66F702B5444}"/>
              </a:ext>
            </a:extLst>
          </p:cNvPr>
          <p:cNvGrpSpPr/>
          <p:nvPr userDrawn="1"/>
        </p:nvGrpSpPr>
        <p:grpSpPr>
          <a:xfrm>
            <a:off x="183418" y="3942884"/>
            <a:ext cx="4174271" cy="268287"/>
            <a:chOff x="244558" y="3960814"/>
            <a:chExt cx="5565694" cy="268287"/>
          </a:xfrm>
          <a:effectLst/>
        </p:grpSpPr>
        <p:sp>
          <p:nvSpPr>
            <p:cNvPr id="28" name="AutoShape 21">
              <a:extLst>
                <a:ext uri="{FF2B5EF4-FFF2-40B4-BE49-F238E27FC236}">
                  <a16:creationId xmlns:a16="http://schemas.microsoft.com/office/drawing/2014/main" id="{C1712713-1F5F-B642-8860-2C6EAC9C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4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marL="0" marR="0" lvl="0" indent="0" algn="ctr" defTabSz="8207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solidFill>
                    <a:schemeClr val="tx2"/>
                  </a:solidFill>
                  <a:ea typeface="ＭＳ Ｐゴシック" charset="-128"/>
                </a:rPr>
                <a:t>개방</a:t>
              </a:r>
              <a:endParaRPr lang="en-US" sz="900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29" name="AutoShape 22">
              <a:extLst>
                <a:ext uri="{FF2B5EF4-FFF2-40B4-BE49-F238E27FC236}">
                  <a16:creationId xmlns:a16="http://schemas.microsoft.com/office/drawing/2014/main" id="{43DC5AF4-415D-CF44-83BE-8FF79CF5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탐색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30" name="AutoShape 23">
              <a:extLst>
                <a:ext uri="{FF2B5EF4-FFF2-40B4-BE49-F238E27FC236}">
                  <a16:creationId xmlns:a16="http://schemas.microsoft.com/office/drawing/2014/main" id="{CECF44BC-572B-384D-8F5F-F6EB37EE7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확인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</p:grpSp>
      <p:sp>
        <p:nvSpPr>
          <p:cNvPr id="35" name="Text Box 54">
            <a:extLst>
              <a:ext uri="{FF2B5EF4-FFF2-40B4-BE49-F238E27FC236}">
                <a16:creationId xmlns:a16="http://schemas.microsoft.com/office/drawing/2014/main" id="{7D95EBB7-D166-0A44-BBCE-7E1FC2F4B9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76434" y="1482726"/>
            <a:ext cx="3321844" cy="11541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750">
                <a:solidFill>
                  <a:schemeClr val="tx2"/>
                </a:solidFill>
              </a:rPr>
              <a:t>© 1993-2022 </a:t>
            </a:r>
            <a:r>
              <a:rPr lang="en-US" sz="750" dirty="0">
                <a:solidFill>
                  <a:schemeClr val="tx2"/>
                </a:solidFill>
              </a:rPr>
              <a:t>ValueSelling Associates, Inc. All rights reserved. 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A1E49F4B-0D4E-B645-ACD5-B37C7F3A6B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9573" y="728904"/>
            <a:ext cx="8079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820738" eaLnBrk="0" hangingPunct="0">
              <a:defRPr/>
            </a:pPr>
            <a:r>
              <a:rPr lang="ko-KR" altLang="en-US" sz="14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사업 이슈</a:t>
            </a:r>
            <a:r>
              <a:rPr lang="en-US" altLang="ko-KR" sz="14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s-ES" sz="1400" b="1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BF5E97-ECAB-B04D-8713-E2869319B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" y="132665"/>
            <a:ext cx="2234927" cy="379651"/>
          </a:xfrm>
          <a:prstGeom prst="rect">
            <a:avLst/>
          </a:prstGeom>
        </p:spPr>
      </p:pic>
      <p:sp>
        <p:nvSpPr>
          <p:cNvPr id="38" name="Text Box 43">
            <a:extLst>
              <a:ext uri="{FF2B5EF4-FFF2-40B4-BE49-F238E27FC236}">
                <a16:creationId xmlns:a16="http://schemas.microsoft.com/office/drawing/2014/main" id="{1789FB38-A849-3C4F-923C-9FE44200A9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0575" y="1147998"/>
            <a:ext cx="11269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820738" eaLnBrk="0" hangingPunct="0">
              <a:defRPr/>
            </a:pPr>
            <a:r>
              <a:rPr lang="ko" altLang="en-US" sz="14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근심유발질문</a:t>
            </a:r>
            <a:r>
              <a:rPr lang="en-US" altLang="ko" sz="14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s-ES" sz="1400" b="1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5201BC-302A-804B-8EC5-B7C059817157}"/>
              </a:ext>
            </a:extLst>
          </p:cNvPr>
          <p:cNvSpPr/>
          <p:nvPr userDrawn="1"/>
        </p:nvSpPr>
        <p:spPr>
          <a:xfrm>
            <a:off x="4552224" y="178289"/>
            <a:ext cx="4446054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9BEB6-84C3-0543-809F-D9A91B3D211E}"/>
              </a:ext>
            </a:extLst>
          </p:cNvPr>
          <p:cNvSpPr/>
          <p:nvPr userDrawn="1"/>
        </p:nvSpPr>
        <p:spPr>
          <a:xfrm>
            <a:off x="2248422" y="625364"/>
            <a:ext cx="6749856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2240C3-ECCB-8047-B477-9E3A3089EBEA}"/>
              </a:ext>
            </a:extLst>
          </p:cNvPr>
          <p:cNvSpPr/>
          <p:nvPr userDrawn="1"/>
        </p:nvSpPr>
        <p:spPr>
          <a:xfrm>
            <a:off x="2248422" y="1072439"/>
            <a:ext cx="6749856" cy="37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FF3E7DB4-5A97-A64C-B787-B0EFAD2614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31493" y="233856"/>
            <a:ext cx="4587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820738" eaLnBrk="0" hangingPunct="0">
              <a:defRPr/>
            </a:pPr>
            <a:r>
              <a:rPr lang="ko-KR" altLang="en-US" sz="1400" b="1" cap="all" spc="130" dirty="0">
                <a:solidFill>
                  <a:schemeClr val="tx2"/>
                </a:solidFill>
                <a:ea typeface="ＭＳ Ｐゴシック" charset="-128"/>
              </a:rPr>
              <a:t>교제</a:t>
            </a:r>
            <a:r>
              <a:rPr lang="en-US" altLang="ko-KR" sz="1400" b="1" cap="all" spc="130" dirty="0">
                <a:solidFill>
                  <a:schemeClr val="tx2"/>
                </a:solidFill>
                <a:ea typeface="ＭＳ Ｐゴシック" charset="-128"/>
              </a:rPr>
              <a:t>:</a:t>
            </a:r>
            <a:endParaRPr lang="ko-KR" altLang="en-US" sz="1400" b="1" cap="all" spc="130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9CA585FB-25F6-4F43-9AEB-FF37A39103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18" y="1753539"/>
            <a:ext cx="41742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15554" eaLnBrk="0" hangingPunct="0">
              <a:defRPr/>
            </a:pPr>
            <a:r>
              <a:rPr lang="ko-KR" altLang="en-US" sz="1600" b="1" cap="all" spc="98" dirty="0">
                <a:solidFill>
                  <a:schemeClr val="tx2"/>
                </a:solidFill>
                <a:ea typeface="ＭＳ Ｐゴシック" charset="-128"/>
              </a:rPr>
              <a:t>문제</a:t>
            </a:r>
            <a:endParaRPr lang="en-US" sz="1600" b="1" cap="all" spc="98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C427CFE2-FCC6-0549-9C53-505F289AD2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9169" y="1759374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82073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솔루션</a:t>
            </a:r>
            <a:endParaRPr lang="en-US" sz="1600" b="1" cap="none" spc="130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B093364E-9113-C64B-B7D9-509588EBDA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8895" y="4312617"/>
            <a:ext cx="41742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820738" eaLnBrk="0" hangingPunct="0">
              <a:defRPr/>
            </a:pPr>
            <a:r>
              <a:rPr lang="ko-KR" altLang="en-US" sz="1600" b="1" cap="all" spc="98" dirty="0">
                <a:solidFill>
                  <a:schemeClr val="tx2"/>
                </a:solidFill>
                <a:ea typeface="ＭＳ Ｐゴシック" charset="-128"/>
              </a:rPr>
              <a:t>가치</a:t>
            </a:r>
            <a:endParaRPr lang="en-US" sz="1600" b="1" cap="all" spc="130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02EBB32C-1279-9744-BE5E-BC4704C3C5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94646" y="4318452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820738" eaLnBrk="0" hangingPunct="0">
              <a:defRPr/>
            </a:pPr>
            <a:r>
              <a:rPr lang="ko-KR" altLang="en-US" sz="1600" b="1" cap="all" spc="98" dirty="0" err="1">
                <a:solidFill>
                  <a:schemeClr val="bg1"/>
                </a:solidFill>
                <a:ea typeface="ＭＳ Ｐゴシック" charset="-128"/>
              </a:rPr>
              <a:t>파워파워</a:t>
            </a:r>
            <a:endParaRPr lang="en-US" sz="1600" b="1" cap="all" spc="13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2FAC1D99-31E5-8447-AC72-57C22E8832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9169" y="5576464"/>
            <a:ext cx="4203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820738" eaLnBrk="0" hangingPunct="0">
              <a:defRPr/>
            </a:pPr>
            <a:r>
              <a:rPr lang="ko-KR" altLang="en-US" sz="1600" b="1" cap="all" spc="130" dirty="0">
                <a:solidFill>
                  <a:schemeClr val="tx2"/>
                </a:solidFill>
                <a:ea typeface="ＭＳ Ｐゴシック" charset="-128"/>
              </a:rPr>
              <a:t>계획</a:t>
            </a:r>
            <a:endParaRPr lang="en-US" sz="1600" b="1" cap="all" spc="130" dirty="0">
              <a:solidFill>
                <a:schemeClr val="tx2"/>
              </a:solidFill>
              <a:ea typeface="ＭＳ Ｐゴシック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7D58CE-166A-2D44-B7D3-68ED824E3120}"/>
              </a:ext>
            </a:extLst>
          </p:cNvPr>
          <p:cNvGrpSpPr/>
          <p:nvPr userDrawn="1"/>
        </p:nvGrpSpPr>
        <p:grpSpPr>
          <a:xfrm>
            <a:off x="4800994" y="3942090"/>
            <a:ext cx="4174271" cy="268287"/>
            <a:chOff x="244558" y="3960814"/>
            <a:chExt cx="5565694" cy="268287"/>
          </a:xfrm>
        </p:grpSpPr>
        <p:sp>
          <p:nvSpPr>
            <p:cNvPr id="56" name="AutoShape 21">
              <a:extLst>
                <a:ext uri="{FF2B5EF4-FFF2-40B4-BE49-F238E27FC236}">
                  <a16:creationId xmlns:a16="http://schemas.microsoft.com/office/drawing/2014/main" id="{AE0A0E78-4508-2E4E-BCEB-3C574B33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marL="0" marR="0" lvl="0" indent="0" algn="ctr" defTabSz="8207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solidFill>
                    <a:schemeClr val="tx2"/>
                  </a:solidFill>
                  <a:ea typeface="ＭＳ Ｐゴシック" charset="-128"/>
                </a:rPr>
                <a:t>개방</a:t>
              </a:r>
              <a:endParaRPr lang="en-US" sz="900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2A75E314-8D4D-624B-8183-26C738CDF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탐색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58" name="AutoShape 23">
              <a:extLst>
                <a:ext uri="{FF2B5EF4-FFF2-40B4-BE49-F238E27FC236}">
                  <a16:creationId xmlns:a16="http://schemas.microsoft.com/office/drawing/2014/main" id="{323F828E-66C8-5648-A972-8610C441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확인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10AAB-73B7-7847-8C37-4A1B0E9306A4}"/>
              </a:ext>
            </a:extLst>
          </p:cNvPr>
          <p:cNvGrpSpPr/>
          <p:nvPr userDrawn="1"/>
        </p:nvGrpSpPr>
        <p:grpSpPr>
          <a:xfrm>
            <a:off x="172372" y="6544794"/>
            <a:ext cx="4211849" cy="268287"/>
            <a:chOff x="244558" y="3960814"/>
            <a:chExt cx="5615800" cy="268287"/>
          </a:xfrm>
        </p:grpSpPr>
        <p:sp>
          <p:nvSpPr>
            <p:cNvPr id="60" name="AutoShape 21">
              <a:extLst>
                <a:ext uri="{FF2B5EF4-FFF2-40B4-BE49-F238E27FC236}">
                  <a16:creationId xmlns:a16="http://schemas.microsoft.com/office/drawing/2014/main" id="{5C710A7C-E483-B54F-BCB5-C042BB6A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marL="0" marR="0" lvl="0" indent="0" algn="ctr" defTabSz="8207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solidFill>
                    <a:schemeClr val="tx2"/>
                  </a:solidFill>
                  <a:ea typeface="ＭＳ Ｐゴシック" charset="-128"/>
                </a:rPr>
                <a:t>개방</a:t>
              </a:r>
              <a:endParaRPr lang="en-US" sz="900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61" name="AutoShape 22">
              <a:extLst>
                <a:ext uri="{FF2B5EF4-FFF2-40B4-BE49-F238E27FC236}">
                  <a16:creationId xmlns:a16="http://schemas.microsoft.com/office/drawing/2014/main" id="{2DB716EB-405A-B84E-9A6D-26F24FBB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탐색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62" name="AutoShape 23">
              <a:extLst>
                <a:ext uri="{FF2B5EF4-FFF2-40B4-BE49-F238E27FC236}">
                  <a16:creationId xmlns:a16="http://schemas.microsoft.com/office/drawing/2014/main" id="{FE0F4CBC-C26F-B04E-B793-C74481B2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583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>
                  <a:solidFill>
                    <a:schemeClr val="tx2"/>
                  </a:solidFill>
                  <a:ea typeface="ＭＳ Ｐゴシック" charset="-128"/>
                </a:rPr>
                <a:t>확인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520BCE-51F1-F14B-AA8B-32647EF13DA3}"/>
              </a:ext>
            </a:extLst>
          </p:cNvPr>
          <p:cNvGrpSpPr/>
          <p:nvPr userDrawn="1"/>
        </p:nvGrpSpPr>
        <p:grpSpPr>
          <a:xfrm>
            <a:off x="4800994" y="6526005"/>
            <a:ext cx="4174271" cy="268287"/>
            <a:chOff x="244558" y="3960814"/>
            <a:chExt cx="5565694" cy="268287"/>
          </a:xfrm>
        </p:grpSpPr>
        <p:sp>
          <p:nvSpPr>
            <p:cNvPr id="64" name="AutoShape 21">
              <a:extLst>
                <a:ext uri="{FF2B5EF4-FFF2-40B4-BE49-F238E27FC236}">
                  <a16:creationId xmlns:a16="http://schemas.microsoft.com/office/drawing/2014/main" id="{C235AF19-C5B9-8E46-8993-E83A7AEB6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marL="0" marR="0" lvl="0" indent="0" algn="ctr" defTabSz="8207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solidFill>
                    <a:schemeClr val="tx2"/>
                  </a:solidFill>
                  <a:ea typeface="ＭＳ Ｐゴシック" charset="-128"/>
                </a:rPr>
                <a:t>개방</a:t>
              </a:r>
              <a:endParaRPr lang="en-US" sz="900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65" name="AutoShape 22">
              <a:extLst>
                <a:ext uri="{FF2B5EF4-FFF2-40B4-BE49-F238E27FC236}">
                  <a16:creationId xmlns:a16="http://schemas.microsoft.com/office/drawing/2014/main" id="{696C829A-8E23-224F-A62D-745678C3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3960814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탐색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66" name="AutoShape 23">
              <a:extLst>
                <a:ext uri="{FF2B5EF4-FFF2-40B4-BE49-F238E27FC236}">
                  <a16:creationId xmlns:a16="http://schemas.microsoft.com/office/drawing/2014/main" id="{B6FAFCE4-36F9-F946-A4C7-3F0F373A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3960814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확인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754390-E0B1-AE45-8A2A-227B11D9E570}"/>
              </a:ext>
            </a:extLst>
          </p:cNvPr>
          <p:cNvGrpSpPr/>
          <p:nvPr userDrawn="1"/>
        </p:nvGrpSpPr>
        <p:grpSpPr>
          <a:xfrm>
            <a:off x="4800994" y="5235589"/>
            <a:ext cx="4174271" cy="268287"/>
            <a:chOff x="244558" y="4010918"/>
            <a:chExt cx="5565694" cy="268287"/>
          </a:xfrm>
        </p:grpSpPr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17742705-6089-2B4C-B1AD-ACD45E30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58" y="4010918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marL="0" marR="0" lvl="0" indent="0" algn="ctr" defTabSz="8207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solidFill>
                    <a:schemeClr val="tx2"/>
                  </a:solidFill>
                  <a:ea typeface="ＭＳ Ｐゴシック" charset="-128"/>
                </a:rPr>
                <a:t>개방</a:t>
              </a:r>
              <a:endParaRPr lang="en-US" sz="900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69" name="AutoShape 22">
              <a:extLst>
                <a:ext uri="{FF2B5EF4-FFF2-40B4-BE49-F238E27FC236}">
                  <a16:creationId xmlns:a16="http://schemas.microsoft.com/office/drawing/2014/main" id="{255FF12F-7165-5443-B37F-90487C52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311" y="4010918"/>
              <a:ext cx="1246187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탐색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  <p:sp>
          <p:nvSpPr>
            <p:cNvPr id="70" name="AutoShape 23">
              <a:extLst>
                <a:ext uri="{FF2B5EF4-FFF2-40B4-BE49-F238E27FC236}">
                  <a16:creationId xmlns:a16="http://schemas.microsoft.com/office/drawing/2014/main" id="{F9A87C12-C207-C744-B182-66A05A47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7" y="4010918"/>
              <a:ext cx="1247775" cy="2682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61000"/>
              </a:schemeClr>
            </a:solidFill>
            <a:ln w="1524">
              <a:noFill/>
              <a:round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 eaLnBrk="0" hangingPunct="0">
                <a:defRPr/>
              </a:pPr>
              <a:r>
                <a:rPr lang="ko-KR" altLang="en-US" sz="900" cap="all" dirty="0">
                  <a:solidFill>
                    <a:schemeClr val="tx2"/>
                  </a:solidFill>
                  <a:ea typeface="ＭＳ Ｐゴシック" charset="-128"/>
                </a:rPr>
                <a:t>확인</a:t>
              </a:r>
              <a:endParaRPr lang="en-US" sz="900" cap="all" dirty="0">
                <a:solidFill>
                  <a:schemeClr val="tx2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2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0736"/>
            <a:ext cx="8686800" cy="8095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090"/>
            <a:ext cx="80581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3"/>
            <a:ext cx="565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ValueSelling Associates,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8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3" r:id="rId5"/>
    <p:sldLayoutId id="214748370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─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0335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44166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3235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1368" userDrawn="1">
          <p15:clr>
            <a:srgbClr val="F26B43"/>
          </p15:clr>
        </p15:guide>
        <p15:guide id="4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097D9-1656-DF4F-944E-0812410A2E33}"/>
              </a:ext>
            </a:extLst>
          </p:cNvPr>
          <p:cNvSpPr txBox="1"/>
          <p:nvPr/>
        </p:nvSpPr>
        <p:spPr>
          <a:xfrm>
            <a:off x="2273474" y="651711"/>
            <a:ext cx="67268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FC6F-F226-444F-BDA2-48B606C1E56E}"/>
              </a:ext>
            </a:extLst>
          </p:cNvPr>
          <p:cNvSpPr txBox="1"/>
          <p:nvPr/>
        </p:nvSpPr>
        <p:spPr>
          <a:xfrm>
            <a:off x="2273474" y="1118733"/>
            <a:ext cx="67268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7A837-4842-CC4A-B48A-A4C49C73AEF5}"/>
              </a:ext>
            </a:extLst>
          </p:cNvPr>
          <p:cNvSpPr txBox="1"/>
          <p:nvPr/>
        </p:nvSpPr>
        <p:spPr>
          <a:xfrm>
            <a:off x="4572000" y="182736"/>
            <a:ext cx="4394362" cy="332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09427-41D2-3F41-8DBE-CFAF9EB0F058}"/>
              </a:ext>
            </a:extLst>
          </p:cNvPr>
          <p:cNvSpPr txBox="1"/>
          <p:nvPr/>
        </p:nvSpPr>
        <p:spPr>
          <a:xfrm>
            <a:off x="177639" y="2020953"/>
            <a:ext cx="4130874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6D6C2-71AF-514B-B36E-E6B488C16E8D}"/>
              </a:ext>
            </a:extLst>
          </p:cNvPr>
          <p:cNvSpPr txBox="1"/>
          <p:nvPr/>
        </p:nvSpPr>
        <p:spPr>
          <a:xfrm>
            <a:off x="4835488" y="2020953"/>
            <a:ext cx="4130874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738DD-64A5-4A48-A58B-001945BB1159}"/>
              </a:ext>
            </a:extLst>
          </p:cNvPr>
          <p:cNvSpPr txBox="1"/>
          <p:nvPr/>
        </p:nvSpPr>
        <p:spPr>
          <a:xfrm>
            <a:off x="4835488" y="4610563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C6813-2234-E641-BA8E-7D1C555B51BD}"/>
              </a:ext>
            </a:extLst>
          </p:cNvPr>
          <p:cNvSpPr txBox="1"/>
          <p:nvPr/>
        </p:nvSpPr>
        <p:spPr>
          <a:xfrm>
            <a:off x="4835488" y="5823667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E11EB-0135-C345-AB99-6C3D4A573354}"/>
              </a:ext>
            </a:extLst>
          </p:cNvPr>
          <p:cNvSpPr txBox="1"/>
          <p:nvPr/>
        </p:nvSpPr>
        <p:spPr>
          <a:xfrm>
            <a:off x="208037" y="4610563"/>
            <a:ext cx="4130874" cy="54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65624485"/>
      </p:ext>
    </p:extLst>
  </p:cSld>
  <p:clrMapOvr>
    <a:masterClrMapping/>
  </p:clrMapOvr>
</p:sld>
</file>

<file path=ppt/theme/theme1.xml><?xml version="1.0" encoding="utf-8"?>
<a:theme xmlns:a="http://schemas.openxmlformats.org/drawingml/2006/main" name="VSA2018">
  <a:themeElements>
    <a:clrScheme name="VSA2018 2">
      <a:dk1>
        <a:srgbClr val="000000"/>
      </a:dk1>
      <a:lt1>
        <a:srgbClr val="FFFFFF"/>
      </a:lt1>
      <a:dk2>
        <a:srgbClr val="201747"/>
      </a:dk2>
      <a:lt2>
        <a:srgbClr val="F5F5F5"/>
      </a:lt2>
      <a:accent1>
        <a:srgbClr val="00BED6"/>
      </a:accent1>
      <a:accent2>
        <a:srgbClr val="FFCD00"/>
      </a:accent2>
      <a:accent3>
        <a:srgbClr val="C600CF"/>
      </a:accent3>
      <a:accent4>
        <a:srgbClr val="C1C5C8"/>
      </a:accent4>
      <a:accent5>
        <a:srgbClr val="00BED6"/>
      </a:accent5>
      <a:accent6>
        <a:srgbClr val="FFCD00"/>
      </a:accent6>
      <a:hlink>
        <a:srgbClr val="201747"/>
      </a:hlink>
      <a:folHlink>
        <a:srgbClr val="2017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EC503F50-6E02-EE43-A2B5-1CFE5AAB507D}" vid="{CBD4E919-4871-8F42-8AAA-3EB5327BC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VSA2018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Lorin Yeater</dc:creator>
  <cp:keywords/>
  <dc:description/>
  <cp:lastModifiedBy/>
  <cp:revision>1</cp:revision>
  <cp:lastPrinted>2019-01-15T16:28:53Z</cp:lastPrinted>
  <dcterms:created xsi:type="dcterms:W3CDTF">2018-10-06T17:50:54Z</dcterms:created>
  <dcterms:modified xsi:type="dcterms:W3CDTF">2021-10-14T13:57:50Z</dcterms:modified>
  <cp:category/>
</cp:coreProperties>
</file>