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3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4"/>
    <p:restoredTop sz="94646"/>
  </p:normalViewPr>
  <p:slideViewPr>
    <p:cSldViewPr snapToGrid="0" snapToObjects="1">
      <p:cViewPr varScale="1">
        <p:scale>
          <a:sx n="124" d="100"/>
          <a:sy n="124" d="100"/>
        </p:scale>
        <p:origin x="187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A1A19-BD12-0148-916F-3C5466E8377B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ED605-DBE9-4844-892D-BA8EDED65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2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7772400" cy="2387600"/>
          </a:xfrm>
        </p:spPr>
        <p:txBody>
          <a:bodyPr anchor="b"/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315200" cy="165576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3"/>
            <a:ext cx="565785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ValueSelling Associates,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7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1497"/>
            <a:ext cx="8058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89851"/>
            <a:ext cx="565785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ValueSelling Associates,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3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81291"/>
            <a:ext cx="5657850" cy="365125"/>
          </a:xfrm>
        </p:spPr>
        <p:txBody>
          <a:bodyPr/>
          <a:lstStyle/>
          <a:p>
            <a:r>
              <a:rPr lang="en-US"/>
              <a:t>© 2018 ValueSelling Associates,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4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31415"/>
            <a:ext cx="5657850" cy="365125"/>
          </a:xfrm>
        </p:spPr>
        <p:txBody>
          <a:bodyPr/>
          <a:lstStyle/>
          <a:p>
            <a:r>
              <a:rPr lang="en-US"/>
              <a:t>© 2018 ValueSelling Associates,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5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693738"/>
            <a:ext cx="5607782" cy="2387600"/>
          </a:xfrm>
        </p:spPr>
        <p:txBody>
          <a:bodyPr anchor="ctr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3"/>
            <a:ext cx="565785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2018 ValueSelling Associates,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9702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D120F4B2-0198-2F49-AB12-63C9B927C1DD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9144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AA54F2-B0CD-634A-A4BD-1774599216B6}"/>
              </a:ext>
            </a:extLst>
          </p:cNvPr>
          <p:cNvSpPr/>
          <p:nvPr userDrawn="1"/>
        </p:nvSpPr>
        <p:spPr>
          <a:xfrm>
            <a:off x="0" y="-2"/>
            <a:ext cx="9144000" cy="6253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7">
            <a:extLst>
              <a:ext uri="{FF2B5EF4-FFF2-40B4-BE49-F238E27FC236}">
                <a16:creationId xmlns:a16="http://schemas.microsoft.com/office/drawing/2014/main" id="{8565FE3B-C687-8D45-B475-2742A2C7391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419" y="4558838"/>
            <a:ext cx="4208799" cy="1943562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 dirty="0">
              <a:ea typeface="ＭＳ Ｐゴシック" charset="-128"/>
            </a:endParaRPr>
          </a:p>
        </p:txBody>
      </p:sp>
      <p:sp>
        <p:nvSpPr>
          <p:cNvPr id="13" name="Rectangle 38">
            <a:extLst>
              <a:ext uri="{FF2B5EF4-FFF2-40B4-BE49-F238E27FC236}">
                <a16:creationId xmlns:a16="http://schemas.microsoft.com/office/drawing/2014/main" id="{0901B709-B6EF-A341-9B24-DBC398CF65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86313" y="5804350"/>
            <a:ext cx="4190238" cy="6809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 dirty="0">
              <a:ea typeface="ＭＳ Ｐゴシック" charset="-128"/>
            </a:endParaRPr>
          </a:p>
        </p:txBody>
      </p:sp>
      <p:sp>
        <p:nvSpPr>
          <p:cNvPr id="14" name="Rectangle 39">
            <a:extLst>
              <a:ext uri="{FF2B5EF4-FFF2-40B4-BE49-F238E27FC236}">
                <a16:creationId xmlns:a16="http://schemas.microsoft.com/office/drawing/2014/main" id="{B973D54E-B42B-564C-AE23-62391F25FC0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86313" y="4558839"/>
            <a:ext cx="4190238" cy="6352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 dirty="0">
              <a:ea typeface="ＭＳ Ｐゴシック" charset="-128"/>
            </a:endParaRPr>
          </a:p>
        </p:txBody>
      </p:sp>
      <p:sp>
        <p:nvSpPr>
          <p:cNvPr id="25" name="Rectangle 35">
            <a:extLst>
              <a:ext uri="{FF2B5EF4-FFF2-40B4-BE49-F238E27FC236}">
                <a16:creationId xmlns:a16="http://schemas.microsoft.com/office/drawing/2014/main" id="{CF6564F8-855A-3E4E-8C69-B36E53A4A62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2372" y="2017715"/>
            <a:ext cx="4185317" cy="1868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AU" sz="1200" dirty="0">
              <a:latin typeface="Arial" panose="020B0604020202020204" pitchFamily="34" charset="0"/>
              <a:ea typeface="ＭＳ Ｐゴシック" charset="-128"/>
            </a:endParaRPr>
          </a:p>
        </p:txBody>
      </p:sp>
      <p:sp>
        <p:nvSpPr>
          <p:cNvPr id="26" name="Rectangle 36">
            <a:extLst>
              <a:ext uri="{FF2B5EF4-FFF2-40B4-BE49-F238E27FC236}">
                <a16:creationId xmlns:a16="http://schemas.microsoft.com/office/drawing/2014/main" id="{63C74BB5-8332-4E42-B5F3-72708DFE95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94646" y="2017714"/>
            <a:ext cx="4203632" cy="1868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 dirty="0">
              <a:ea typeface="ＭＳ Ｐゴシック" charset="-128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F542EAE-8609-2444-8D23-A66F702B5444}"/>
              </a:ext>
            </a:extLst>
          </p:cNvPr>
          <p:cNvGrpSpPr/>
          <p:nvPr userDrawn="1"/>
        </p:nvGrpSpPr>
        <p:grpSpPr>
          <a:xfrm>
            <a:off x="183418" y="3942884"/>
            <a:ext cx="4174271" cy="268287"/>
            <a:chOff x="244558" y="3960814"/>
            <a:chExt cx="5565694" cy="268287"/>
          </a:xfrm>
          <a:effectLst/>
        </p:grpSpPr>
        <p:sp>
          <p:nvSpPr>
            <p:cNvPr id="28" name="AutoShape 21">
              <a:extLst>
                <a:ext uri="{FF2B5EF4-FFF2-40B4-BE49-F238E27FC236}">
                  <a16:creationId xmlns:a16="http://schemas.microsoft.com/office/drawing/2014/main" id="{C1712713-1F5F-B642-8860-2C6EAC9C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58" y="3960814"/>
              <a:ext cx="1247775" cy="2682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24">
              <a:noFill/>
              <a:round/>
              <a:headEnd/>
              <a:tailEnd/>
            </a:ln>
            <a:effectLst/>
          </p:spPr>
          <p:txBody>
            <a:bodyPr wrap="none" lIns="82058" tIns="41029" rIns="82058" bIns="41029" anchor="ctr"/>
            <a:lstStyle/>
            <a:p>
              <a:pPr algn="ctr" defTabSz="615554" eaLnBrk="0" hangingPunct="0">
                <a:defRPr/>
              </a:pPr>
              <a:r>
                <a:rPr lang="en-US" sz="1100" dirty="0">
                  <a:solidFill>
                    <a:schemeClr val="accent1"/>
                  </a:solidFill>
                  <a:ea typeface="ＭＳ Ｐゴシック" charset="-128"/>
                </a:rPr>
                <a:t>OPEN</a:t>
              </a:r>
            </a:p>
          </p:txBody>
        </p:sp>
        <p:sp>
          <p:nvSpPr>
            <p:cNvPr id="29" name="AutoShape 22">
              <a:extLst>
                <a:ext uri="{FF2B5EF4-FFF2-40B4-BE49-F238E27FC236}">
                  <a16:creationId xmlns:a16="http://schemas.microsoft.com/office/drawing/2014/main" id="{43DC5AF4-415D-CF44-83BE-8FF79CF57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311" y="3960814"/>
              <a:ext cx="1246187" cy="2682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24">
              <a:noFill/>
              <a:round/>
              <a:headEnd/>
              <a:tailEnd/>
            </a:ln>
            <a:effectLst/>
          </p:spPr>
          <p:txBody>
            <a:bodyPr wrap="none" lIns="82058" tIns="41029" rIns="82058" bIns="41029" anchor="ctr"/>
            <a:lstStyle/>
            <a:p>
              <a:pPr algn="ctr" defTabSz="615554" eaLnBrk="0" hangingPunct="0">
                <a:defRPr/>
              </a:pPr>
              <a:r>
                <a:rPr lang="en-US" sz="1100" cap="all" dirty="0">
                  <a:solidFill>
                    <a:schemeClr val="accent1"/>
                  </a:solidFill>
                  <a:ea typeface="ＭＳ Ｐゴシック" charset="-128"/>
                </a:rPr>
                <a:t>Probe</a:t>
              </a:r>
            </a:p>
          </p:txBody>
        </p:sp>
        <p:sp>
          <p:nvSpPr>
            <p:cNvPr id="30" name="AutoShape 23">
              <a:extLst>
                <a:ext uri="{FF2B5EF4-FFF2-40B4-BE49-F238E27FC236}">
                  <a16:creationId xmlns:a16="http://schemas.microsoft.com/office/drawing/2014/main" id="{CECF44BC-572B-384D-8F5F-F6EB37EE7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477" y="3960814"/>
              <a:ext cx="1247775" cy="2682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24">
              <a:noFill/>
              <a:round/>
              <a:headEnd/>
              <a:tailEnd/>
            </a:ln>
            <a:effectLst/>
          </p:spPr>
          <p:txBody>
            <a:bodyPr wrap="none" lIns="82058" tIns="41029" rIns="82058" bIns="41029" anchor="ctr"/>
            <a:lstStyle/>
            <a:p>
              <a:pPr algn="ctr" defTabSz="615554" eaLnBrk="0" hangingPunct="0">
                <a:defRPr/>
              </a:pPr>
              <a:r>
                <a:rPr lang="en-US" sz="1100" cap="all" dirty="0">
                  <a:solidFill>
                    <a:schemeClr val="accent1"/>
                  </a:solidFill>
                  <a:ea typeface="ＭＳ Ｐゴシック" charset="-128"/>
                </a:rPr>
                <a:t>Confirm</a:t>
              </a:r>
            </a:p>
          </p:txBody>
        </p:sp>
      </p:grpSp>
      <p:sp>
        <p:nvSpPr>
          <p:cNvPr id="35" name="Text Box 54">
            <a:extLst>
              <a:ext uri="{FF2B5EF4-FFF2-40B4-BE49-F238E27FC236}">
                <a16:creationId xmlns:a16="http://schemas.microsoft.com/office/drawing/2014/main" id="{7D95EBB7-D166-0A44-BBCE-7E1FC2F4B9F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76434" y="1482726"/>
            <a:ext cx="3321844" cy="115416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750" dirty="0">
                <a:solidFill>
                  <a:schemeClr val="tx2"/>
                </a:solidFill>
              </a:rPr>
              <a:t>© 1993-2021 ValueSelling Associates, Inc. All rights reserved. </a:t>
            </a:r>
          </a:p>
        </p:txBody>
      </p:sp>
      <p:sp>
        <p:nvSpPr>
          <p:cNvPr id="36" name="Text Box 43">
            <a:extLst>
              <a:ext uri="{FF2B5EF4-FFF2-40B4-BE49-F238E27FC236}">
                <a16:creationId xmlns:a16="http://schemas.microsoft.com/office/drawing/2014/main" id="{A1E49F4B-0D4E-B645-ACD5-B37C7F3A6BF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1943" y="723902"/>
            <a:ext cx="15155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defTabSz="615554" eaLnBrk="0" hangingPunct="0">
              <a:defRPr/>
            </a:pPr>
            <a:r>
              <a:rPr lang="en-US" sz="1500" b="1" cap="all" spc="98" dirty="0">
                <a:solidFill>
                  <a:schemeClr val="tx2"/>
                </a:solidFill>
                <a:ea typeface="ＭＳ Ｐゴシック" charset="-128"/>
              </a:rPr>
              <a:t>BUSINESS ISSUE: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6BF5E97-ECAB-B04D-8713-E2869319B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907" y="198949"/>
            <a:ext cx="2756210" cy="347078"/>
          </a:xfrm>
          <a:prstGeom prst="rect">
            <a:avLst/>
          </a:prstGeom>
        </p:spPr>
      </p:pic>
      <p:sp>
        <p:nvSpPr>
          <p:cNvPr id="38" name="Text Box 43">
            <a:extLst>
              <a:ext uri="{FF2B5EF4-FFF2-40B4-BE49-F238E27FC236}">
                <a16:creationId xmlns:a16="http://schemas.microsoft.com/office/drawing/2014/main" id="{1789FB38-A849-3C4F-923C-9FE44200A95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303" y="1147998"/>
            <a:ext cx="184018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defTabSz="615554" eaLnBrk="0" hangingPunct="0">
              <a:defRPr/>
            </a:pPr>
            <a:r>
              <a:rPr lang="en-US" sz="1500" b="1" cap="all" spc="98" dirty="0">
                <a:solidFill>
                  <a:schemeClr val="tx2"/>
                </a:solidFill>
                <a:ea typeface="ＭＳ Ｐゴシック" charset="-128"/>
              </a:rPr>
              <a:t>ANXIETY QUESTION: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5201BC-302A-804B-8EC5-B7C059817157}"/>
              </a:ext>
            </a:extLst>
          </p:cNvPr>
          <p:cNvSpPr/>
          <p:nvPr userDrawn="1"/>
        </p:nvSpPr>
        <p:spPr>
          <a:xfrm>
            <a:off x="4779169" y="178289"/>
            <a:ext cx="4219108" cy="379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49BEB6-84C3-0543-809F-D9A91B3D211E}"/>
              </a:ext>
            </a:extLst>
          </p:cNvPr>
          <p:cNvSpPr/>
          <p:nvPr userDrawn="1"/>
        </p:nvSpPr>
        <p:spPr>
          <a:xfrm>
            <a:off x="2248422" y="625364"/>
            <a:ext cx="6749856" cy="379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2240C3-ECCB-8047-B477-9E3A3089EBEA}"/>
              </a:ext>
            </a:extLst>
          </p:cNvPr>
          <p:cNvSpPr/>
          <p:nvPr userDrawn="1"/>
        </p:nvSpPr>
        <p:spPr>
          <a:xfrm>
            <a:off x="2248422" y="1072439"/>
            <a:ext cx="6749856" cy="379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 Box 43">
            <a:extLst>
              <a:ext uri="{FF2B5EF4-FFF2-40B4-BE49-F238E27FC236}">
                <a16:creationId xmlns:a16="http://schemas.microsoft.com/office/drawing/2014/main" id="{FF3E7DB4-5A97-A64C-B787-B0EFAD26143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98996" y="262530"/>
            <a:ext cx="152593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defTabSz="615554" eaLnBrk="0" hangingPunct="0">
              <a:defRPr/>
            </a:pPr>
            <a:r>
              <a:rPr lang="en-US" sz="1500" b="1" cap="all" spc="98" dirty="0">
                <a:solidFill>
                  <a:schemeClr val="tx2"/>
                </a:solidFill>
                <a:ea typeface="ＭＳ Ｐゴシック" charset="-128"/>
              </a:rPr>
              <a:t>ROLE/INDUSTRY:</a:t>
            </a:r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9CA585FB-25F6-4F43-9AEB-FF37A39103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3418" y="1753539"/>
            <a:ext cx="41742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615554" eaLnBrk="0" hangingPunct="0">
              <a:defRPr/>
            </a:pPr>
            <a:r>
              <a:rPr lang="en-US" sz="1600" b="1" cap="all" spc="98" dirty="0">
                <a:solidFill>
                  <a:schemeClr val="tx2"/>
                </a:solidFill>
                <a:ea typeface="ＭＳ Ｐゴシック" charset="-128"/>
              </a:rPr>
              <a:t>problem</a:t>
            </a:r>
          </a:p>
        </p:txBody>
      </p:sp>
      <p:sp>
        <p:nvSpPr>
          <p:cNvPr id="45" name="Text Box 43">
            <a:extLst>
              <a:ext uri="{FF2B5EF4-FFF2-40B4-BE49-F238E27FC236}">
                <a16:creationId xmlns:a16="http://schemas.microsoft.com/office/drawing/2014/main" id="{C427CFE2-FCC6-0549-9C53-505F289AD22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79169" y="1759374"/>
            <a:ext cx="42036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615554" eaLnBrk="0" hangingPunct="0">
              <a:defRPr/>
            </a:pPr>
            <a:r>
              <a:rPr lang="en-US" sz="1600" b="1" cap="all" spc="98" dirty="0">
                <a:solidFill>
                  <a:schemeClr val="tx2"/>
                </a:solidFill>
                <a:ea typeface="ＭＳ Ｐゴシック" charset="-128"/>
              </a:rPr>
              <a:t>solution</a:t>
            </a:r>
          </a:p>
        </p:txBody>
      </p:sp>
      <p:sp>
        <p:nvSpPr>
          <p:cNvPr id="46" name="Text Box 43">
            <a:extLst>
              <a:ext uri="{FF2B5EF4-FFF2-40B4-BE49-F238E27FC236}">
                <a16:creationId xmlns:a16="http://schemas.microsoft.com/office/drawing/2014/main" id="{B093364E-9113-C64B-B7D9-509588EBDA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8895" y="4312617"/>
            <a:ext cx="41742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615554" eaLnBrk="0" hangingPunct="0">
              <a:defRPr/>
            </a:pPr>
            <a:r>
              <a:rPr lang="en-US" sz="1600" b="1" cap="all" spc="98" dirty="0">
                <a:solidFill>
                  <a:schemeClr val="tx2"/>
                </a:solidFill>
                <a:ea typeface="ＭＳ Ｐゴシック" charset="-128"/>
              </a:rPr>
              <a:t>value</a:t>
            </a:r>
          </a:p>
        </p:txBody>
      </p:sp>
      <p:sp>
        <p:nvSpPr>
          <p:cNvPr id="47" name="Text Box 43">
            <a:extLst>
              <a:ext uri="{FF2B5EF4-FFF2-40B4-BE49-F238E27FC236}">
                <a16:creationId xmlns:a16="http://schemas.microsoft.com/office/drawing/2014/main" id="{02EBB32C-1279-9744-BE5E-BC4704C3C5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94646" y="4318452"/>
            <a:ext cx="42036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615554" eaLnBrk="0" hangingPunct="0">
              <a:defRPr/>
            </a:pPr>
            <a:r>
              <a:rPr lang="en-US" sz="1600" b="1" cap="all" spc="98" dirty="0">
                <a:solidFill>
                  <a:schemeClr val="bg1"/>
                </a:solidFill>
                <a:ea typeface="ＭＳ Ｐゴシック" charset="-128"/>
              </a:rPr>
              <a:t>power</a:t>
            </a:r>
          </a:p>
        </p:txBody>
      </p:sp>
      <p:sp>
        <p:nvSpPr>
          <p:cNvPr id="48" name="Text Box 43">
            <a:extLst>
              <a:ext uri="{FF2B5EF4-FFF2-40B4-BE49-F238E27FC236}">
                <a16:creationId xmlns:a16="http://schemas.microsoft.com/office/drawing/2014/main" id="{2FAC1D99-31E5-8447-AC72-57C22E8832F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79169" y="5576464"/>
            <a:ext cx="42036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615554" eaLnBrk="0" hangingPunct="0">
              <a:defRPr/>
            </a:pPr>
            <a:r>
              <a:rPr lang="en-US" sz="1600" b="1" cap="all" spc="98" dirty="0">
                <a:solidFill>
                  <a:schemeClr val="tx2"/>
                </a:solidFill>
                <a:ea typeface="ＭＳ Ｐゴシック" charset="-128"/>
              </a:rPr>
              <a:t>plan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D7D58CE-166A-2D44-B7D3-68ED824E3120}"/>
              </a:ext>
            </a:extLst>
          </p:cNvPr>
          <p:cNvGrpSpPr/>
          <p:nvPr userDrawn="1"/>
        </p:nvGrpSpPr>
        <p:grpSpPr>
          <a:xfrm>
            <a:off x="4800994" y="3942090"/>
            <a:ext cx="4174271" cy="268287"/>
            <a:chOff x="244558" y="3960814"/>
            <a:chExt cx="5565694" cy="268287"/>
          </a:xfrm>
        </p:grpSpPr>
        <p:sp>
          <p:nvSpPr>
            <p:cNvPr id="56" name="AutoShape 21">
              <a:extLst>
                <a:ext uri="{FF2B5EF4-FFF2-40B4-BE49-F238E27FC236}">
                  <a16:creationId xmlns:a16="http://schemas.microsoft.com/office/drawing/2014/main" id="{AE0A0E78-4508-2E4E-BCEB-3C574B33E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58" y="3960814"/>
              <a:ext cx="1247775" cy="2682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24">
              <a:noFill/>
              <a:round/>
              <a:headEnd/>
              <a:tailEnd/>
            </a:ln>
            <a:effectLst/>
          </p:spPr>
          <p:txBody>
            <a:bodyPr wrap="none" lIns="82058" tIns="41029" rIns="82058" bIns="41029" anchor="ctr"/>
            <a:lstStyle/>
            <a:p>
              <a:pPr algn="ctr" defTabSz="615554" eaLnBrk="0" hangingPunct="0">
                <a:defRPr/>
              </a:pPr>
              <a:r>
                <a:rPr lang="en-US" sz="1100" dirty="0">
                  <a:solidFill>
                    <a:schemeClr val="accent1"/>
                  </a:solidFill>
                  <a:ea typeface="ＭＳ Ｐゴシック" charset="-128"/>
                </a:rPr>
                <a:t>OPEN</a:t>
              </a:r>
            </a:p>
          </p:txBody>
        </p:sp>
        <p:sp>
          <p:nvSpPr>
            <p:cNvPr id="57" name="AutoShape 22">
              <a:extLst>
                <a:ext uri="{FF2B5EF4-FFF2-40B4-BE49-F238E27FC236}">
                  <a16:creationId xmlns:a16="http://schemas.microsoft.com/office/drawing/2014/main" id="{2A75E314-8D4D-624B-8183-26C738CDF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311" y="3960814"/>
              <a:ext cx="1246187" cy="2682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24">
              <a:noFill/>
              <a:round/>
              <a:headEnd/>
              <a:tailEnd/>
            </a:ln>
            <a:effectLst/>
          </p:spPr>
          <p:txBody>
            <a:bodyPr wrap="none" lIns="82058" tIns="41029" rIns="82058" bIns="41029" anchor="ctr"/>
            <a:lstStyle/>
            <a:p>
              <a:pPr algn="ctr" defTabSz="615554" eaLnBrk="0" hangingPunct="0">
                <a:defRPr/>
              </a:pPr>
              <a:r>
                <a:rPr lang="en-US" sz="1100" cap="all" dirty="0">
                  <a:solidFill>
                    <a:schemeClr val="accent1"/>
                  </a:solidFill>
                  <a:ea typeface="ＭＳ Ｐゴシック" charset="-128"/>
                </a:rPr>
                <a:t>Probe</a:t>
              </a:r>
            </a:p>
          </p:txBody>
        </p:sp>
        <p:sp>
          <p:nvSpPr>
            <p:cNvPr id="58" name="AutoShape 23">
              <a:extLst>
                <a:ext uri="{FF2B5EF4-FFF2-40B4-BE49-F238E27FC236}">
                  <a16:creationId xmlns:a16="http://schemas.microsoft.com/office/drawing/2014/main" id="{323F828E-66C8-5648-A972-8610C441A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477" y="3960814"/>
              <a:ext cx="1247775" cy="2682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24">
              <a:noFill/>
              <a:round/>
              <a:headEnd/>
              <a:tailEnd/>
            </a:ln>
            <a:effectLst/>
          </p:spPr>
          <p:txBody>
            <a:bodyPr wrap="none" lIns="82058" tIns="41029" rIns="82058" bIns="41029" anchor="ctr"/>
            <a:lstStyle/>
            <a:p>
              <a:pPr algn="ctr" defTabSz="615554" eaLnBrk="0" hangingPunct="0">
                <a:defRPr/>
              </a:pPr>
              <a:r>
                <a:rPr lang="en-US" sz="1100" cap="all" dirty="0">
                  <a:solidFill>
                    <a:schemeClr val="accent1"/>
                  </a:solidFill>
                  <a:ea typeface="ＭＳ Ｐゴシック" charset="-128"/>
                </a:rPr>
                <a:t>Confirm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B910AAB-73B7-7847-8C37-4A1B0E9306A4}"/>
              </a:ext>
            </a:extLst>
          </p:cNvPr>
          <p:cNvGrpSpPr/>
          <p:nvPr userDrawn="1"/>
        </p:nvGrpSpPr>
        <p:grpSpPr>
          <a:xfrm>
            <a:off x="172372" y="6544794"/>
            <a:ext cx="4211849" cy="268287"/>
            <a:chOff x="244558" y="3960814"/>
            <a:chExt cx="5615800" cy="268287"/>
          </a:xfrm>
        </p:grpSpPr>
        <p:sp>
          <p:nvSpPr>
            <p:cNvPr id="60" name="AutoShape 21">
              <a:extLst>
                <a:ext uri="{FF2B5EF4-FFF2-40B4-BE49-F238E27FC236}">
                  <a16:creationId xmlns:a16="http://schemas.microsoft.com/office/drawing/2014/main" id="{5C710A7C-E483-B54F-BCB5-C042BB6AB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58" y="3960814"/>
              <a:ext cx="1247775" cy="2682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24">
              <a:noFill/>
              <a:round/>
              <a:headEnd/>
              <a:tailEnd/>
            </a:ln>
            <a:effectLst/>
          </p:spPr>
          <p:txBody>
            <a:bodyPr wrap="none" lIns="82058" tIns="41029" rIns="82058" bIns="41029" anchor="ctr"/>
            <a:lstStyle/>
            <a:p>
              <a:pPr algn="ctr" defTabSz="615554" eaLnBrk="0" hangingPunct="0">
                <a:defRPr/>
              </a:pPr>
              <a:r>
                <a:rPr lang="en-US" sz="1100" dirty="0">
                  <a:solidFill>
                    <a:schemeClr val="accent2"/>
                  </a:solidFill>
                  <a:ea typeface="ＭＳ Ｐゴシック" charset="-128"/>
                </a:rPr>
                <a:t>OPEN</a:t>
              </a:r>
            </a:p>
          </p:txBody>
        </p:sp>
        <p:sp>
          <p:nvSpPr>
            <p:cNvPr id="61" name="AutoShape 22">
              <a:extLst>
                <a:ext uri="{FF2B5EF4-FFF2-40B4-BE49-F238E27FC236}">
                  <a16:creationId xmlns:a16="http://schemas.microsoft.com/office/drawing/2014/main" id="{2DB716EB-405A-B84E-9A6D-26F24FBB0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311" y="3960814"/>
              <a:ext cx="1246187" cy="2682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24">
              <a:noFill/>
              <a:round/>
              <a:headEnd/>
              <a:tailEnd/>
            </a:ln>
            <a:effectLst/>
          </p:spPr>
          <p:txBody>
            <a:bodyPr wrap="none" lIns="82058" tIns="41029" rIns="82058" bIns="41029" anchor="ctr"/>
            <a:lstStyle/>
            <a:p>
              <a:pPr algn="ctr" defTabSz="615554" eaLnBrk="0" hangingPunct="0">
                <a:defRPr/>
              </a:pPr>
              <a:r>
                <a:rPr lang="en-US" sz="1100" cap="all" dirty="0">
                  <a:solidFill>
                    <a:schemeClr val="accent2"/>
                  </a:solidFill>
                  <a:ea typeface="ＭＳ Ｐゴシック" charset="-128"/>
                </a:rPr>
                <a:t>Probe</a:t>
              </a:r>
            </a:p>
          </p:txBody>
        </p:sp>
        <p:sp>
          <p:nvSpPr>
            <p:cNvPr id="62" name="AutoShape 23">
              <a:extLst>
                <a:ext uri="{FF2B5EF4-FFF2-40B4-BE49-F238E27FC236}">
                  <a16:creationId xmlns:a16="http://schemas.microsoft.com/office/drawing/2014/main" id="{FE0F4CBC-C26F-B04E-B793-C74481B2F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583" y="3960814"/>
              <a:ext cx="1247775" cy="2682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24">
              <a:noFill/>
              <a:round/>
              <a:headEnd/>
              <a:tailEnd/>
            </a:ln>
            <a:effectLst/>
          </p:spPr>
          <p:txBody>
            <a:bodyPr wrap="none" lIns="82058" tIns="41029" rIns="82058" bIns="41029" anchor="ctr"/>
            <a:lstStyle/>
            <a:p>
              <a:pPr algn="ctr" defTabSz="615554" eaLnBrk="0" hangingPunct="0">
                <a:defRPr/>
              </a:pPr>
              <a:r>
                <a:rPr lang="en-US" sz="1100" cap="all" dirty="0">
                  <a:solidFill>
                    <a:schemeClr val="accent2"/>
                  </a:solidFill>
                  <a:ea typeface="ＭＳ Ｐゴシック" charset="-128"/>
                </a:rPr>
                <a:t>Confirm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3520BCE-51F1-F14B-AA8B-32647EF13DA3}"/>
              </a:ext>
            </a:extLst>
          </p:cNvPr>
          <p:cNvGrpSpPr/>
          <p:nvPr userDrawn="1"/>
        </p:nvGrpSpPr>
        <p:grpSpPr>
          <a:xfrm>
            <a:off x="4800994" y="6526005"/>
            <a:ext cx="4174271" cy="268287"/>
            <a:chOff x="244558" y="3960814"/>
            <a:chExt cx="5565694" cy="268287"/>
          </a:xfrm>
        </p:grpSpPr>
        <p:sp>
          <p:nvSpPr>
            <p:cNvPr id="64" name="AutoShape 21">
              <a:extLst>
                <a:ext uri="{FF2B5EF4-FFF2-40B4-BE49-F238E27FC236}">
                  <a16:creationId xmlns:a16="http://schemas.microsoft.com/office/drawing/2014/main" id="{C235AF19-C5B9-8E46-8993-E83A7AEB6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58" y="3960814"/>
              <a:ext cx="1247775" cy="2682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24">
              <a:noFill/>
              <a:round/>
              <a:headEnd/>
              <a:tailEnd/>
            </a:ln>
            <a:effectLst/>
          </p:spPr>
          <p:txBody>
            <a:bodyPr wrap="none" lIns="82058" tIns="41029" rIns="82058" bIns="41029" anchor="ctr"/>
            <a:lstStyle/>
            <a:p>
              <a:pPr algn="ctr" defTabSz="615554" eaLnBrk="0" hangingPunct="0">
                <a:defRPr/>
              </a:pP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ea typeface="ＭＳ Ｐゴシック" charset="-128"/>
                </a:rPr>
                <a:t>OPEN</a:t>
              </a:r>
            </a:p>
          </p:txBody>
        </p:sp>
        <p:sp>
          <p:nvSpPr>
            <p:cNvPr id="65" name="AutoShape 22">
              <a:extLst>
                <a:ext uri="{FF2B5EF4-FFF2-40B4-BE49-F238E27FC236}">
                  <a16:creationId xmlns:a16="http://schemas.microsoft.com/office/drawing/2014/main" id="{696C829A-8E23-224F-A62D-745678C3E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311" y="3960814"/>
              <a:ext cx="1246187" cy="2682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24">
              <a:noFill/>
              <a:round/>
              <a:headEnd/>
              <a:tailEnd/>
            </a:ln>
            <a:effectLst/>
          </p:spPr>
          <p:txBody>
            <a:bodyPr wrap="none" lIns="82058" tIns="41029" rIns="82058" bIns="41029" anchor="ctr"/>
            <a:lstStyle/>
            <a:p>
              <a:pPr algn="ctr" defTabSz="615554" eaLnBrk="0" hangingPunct="0">
                <a:defRPr/>
              </a:pPr>
              <a:r>
                <a:rPr lang="en-US" sz="1100" cap="all" dirty="0">
                  <a:solidFill>
                    <a:schemeClr val="bg1">
                      <a:lumMod val="65000"/>
                    </a:schemeClr>
                  </a:solidFill>
                  <a:ea typeface="ＭＳ Ｐゴシック" charset="-128"/>
                </a:rPr>
                <a:t>Probe</a:t>
              </a:r>
            </a:p>
          </p:txBody>
        </p:sp>
        <p:sp>
          <p:nvSpPr>
            <p:cNvPr id="66" name="AutoShape 23">
              <a:extLst>
                <a:ext uri="{FF2B5EF4-FFF2-40B4-BE49-F238E27FC236}">
                  <a16:creationId xmlns:a16="http://schemas.microsoft.com/office/drawing/2014/main" id="{B6FAFCE4-36F9-F946-A4C7-3F0F373A6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477" y="3960814"/>
              <a:ext cx="1247775" cy="2682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24">
              <a:noFill/>
              <a:round/>
              <a:headEnd/>
              <a:tailEnd/>
            </a:ln>
            <a:effectLst/>
          </p:spPr>
          <p:txBody>
            <a:bodyPr wrap="none" lIns="82058" tIns="41029" rIns="82058" bIns="41029" anchor="ctr"/>
            <a:lstStyle/>
            <a:p>
              <a:pPr algn="ctr" defTabSz="615554" eaLnBrk="0" hangingPunct="0">
                <a:defRPr/>
              </a:pPr>
              <a:r>
                <a:rPr lang="en-US" sz="1100" cap="all" dirty="0">
                  <a:solidFill>
                    <a:schemeClr val="bg1">
                      <a:lumMod val="65000"/>
                    </a:schemeClr>
                  </a:solidFill>
                  <a:ea typeface="ＭＳ Ｐゴシック" charset="-128"/>
                </a:rPr>
                <a:t>Confirm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A754390-E0B1-AE45-8A2A-227B11D9E570}"/>
              </a:ext>
            </a:extLst>
          </p:cNvPr>
          <p:cNvGrpSpPr/>
          <p:nvPr userDrawn="1"/>
        </p:nvGrpSpPr>
        <p:grpSpPr>
          <a:xfrm>
            <a:off x="4800994" y="5235589"/>
            <a:ext cx="4174271" cy="268287"/>
            <a:chOff x="244558" y="4010918"/>
            <a:chExt cx="5565694" cy="268287"/>
          </a:xfrm>
        </p:grpSpPr>
        <p:sp>
          <p:nvSpPr>
            <p:cNvPr id="68" name="AutoShape 21">
              <a:extLst>
                <a:ext uri="{FF2B5EF4-FFF2-40B4-BE49-F238E27FC236}">
                  <a16:creationId xmlns:a16="http://schemas.microsoft.com/office/drawing/2014/main" id="{17742705-6089-2B4C-B1AD-ACD45E306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58" y="4010918"/>
              <a:ext cx="1247775" cy="2682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24">
              <a:noFill/>
              <a:round/>
              <a:headEnd/>
              <a:tailEnd/>
            </a:ln>
            <a:effectLst/>
          </p:spPr>
          <p:txBody>
            <a:bodyPr wrap="none" lIns="82058" tIns="41029" rIns="82058" bIns="41029" anchor="ctr"/>
            <a:lstStyle/>
            <a:p>
              <a:pPr algn="ctr" defTabSz="615554" eaLnBrk="0" hangingPunct="0">
                <a:defRPr/>
              </a:pPr>
              <a:r>
                <a:rPr lang="en-US" sz="1100" dirty="0">
                  <a:solidFill>
                    <a:schemeClr val="tx2"/>
                  </a:solidFill>
                  <a:ea typeface="ＭＳ Ｐゴシック" charset="-128"/>
                </a:rPr>
                <a:t>OPEN</a:t>
              </a:r>
            </a:p>
          </p:txBody>
        </p:sp>
        <p:sp>
          <p:nvSpPr>
            <p:cNvPr id="69" name="AutoShape 22">
              <a:extLst>
                <a:ext uri="{FF2B5EF4-FFF2-40B4-BE49-F238E27FC236}">
                  <a16:creationId xmlns:a16="http://schemas.microsoft.com/office/drawing/2014/main" id="{255FF12F-7165-5443-B37F-90487C523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311" y="4010918"/>
              <a:ext cx="1246187" cy="2682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24">
              <a:noFill/>
              <a:round/>
              <a:headEnd/>
              <a:tailEnd/>
            </a:ln>
            <a:effectLst/>
          </p:spPr>
          <p:txBody>
            <a:bodyPr wrap="none" lIns="82058" tIns="41029" rIns="82058" bIns="41029" anchor="ctr"/>
            <a:lstStyle/>
            <a:p>
              <a:pPr algn="ctr" defTabSz="615554" eaLnBrk="0" hangingPunct="0">
                <a:defRPr/>
              </a:pPr>
              <a:r>
                <a:rPr lang="en-US" sz="1100" cap="all" dirty="0">
                  <a:solidFill>
                    <a:schemeClr val="tx2"/>
                  </a:solidFill>
                  <a:ea typeface="ＭＳ Ｐゴシック" charset="-128"/>
                </a:rPr>
                <a:t>Probe</a:t>
              </a:r>
            </a:p>
          </p:txBody>
        </p:sp>
        <p:sp>
          <p:nvSpPr>
            <p:cNvPr id="70" name="AutoShape 23">
              <a:extLst>
                <a:ext uri="{FF2B5EF4-FFF2-40B4-BE49-F238E27FC236}">
                  <a16:creationId xmlns:a16="http://schemas.microsoft.com/office/drawing/2014/main" id="{F9A87C12-C207-C744-B182-66A05A474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477" y="4010918"/>
              <a:ext cx="1247775" cy="2682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24">
              <a:noFill/>
              <a:round/>
              <a:headEnd/>
              <a:tailEnd/>
            </a:ln>
            <a:effectLst/>
          </p:spPr>
          <p:txBody>
            <a:bodyPr wrap="none" lIns="82058" tIns="41029" rIns="82058" bIns="41029" anchor="ctr"/>
            <a:lstStyle/>
            <a:p>
              <a:pPr algn="ctr" defTabSz="615554" eaLnBrk="0" hangingPunct="0">
                <a:defRPr/>
              </a:pPr>
              <a:r>
                <a:rPr lang="en-US" sz="1100" cap="all" dirty="0">
                  <a:solidFill>
                    <a:schemeClr val="tx2"/>
                  </a:solidFill>
                  <a:ea typeface="ＭＳ Ｐゴシック" charset="-128"/>
                </a:rPr>
                <a:t>Confirm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921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0736"/>
            <a:ext cx="8686800" cy="8095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1090"/>
            <a:ext cx="80581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3"/>
            <a:ext cx="565785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88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ValueSelling Associates,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287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3" r:id="rId5"/>
    <p:sldLayoutId id="2147483704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spc="-113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accent1"/>
        </a:buClr>
        <a:buFont typeface="Arial" panose="020B0604020202020204" pitchFamily="34" charset="0"/>
        <a:buChar char="─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0335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accent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44166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13235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accent1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12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orient="horz" pos="1368" userDrawn="1">
          <p15:clr>
            <a:srgbClr val="F26B43"/>
          </p15:clr>
        </p15:guide>
        <p15:guide id="4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2097D9-1656-DF4F-944E-0812410A2E33}"/>
              </a:ext>
            </a:extLst>
          </p:cNvPr>
          <p:cNvSpPr txBox="1"/>
          <p:nvPr/>
        </p:nvSpPr>
        <p:spPr>
          <a:xfrm>
            <a:off x="2273474" y="651711"/>
            <a:ext cx="672682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CDFC6F-F226-444F-BDA2-48B606C1E56E}"/>
              </a:ext>
            </a:extLst>
          </p:cNvPr>
          <p:cNvSpPr txBox="1"/>
          <p:nvPr/>
        </p:nvSpPr>
        <p:spPr>
          <a:xfrm>
            <a:off x="2273474" y="1118733"/>
            <a:ext cx="672682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7A837-4842-CC4A-B48A-A4C49C73AEF5}"/>
              </a:ext>
            </a:extLst>
          </p:cNvPr>
          <p:cNvSpPr txBox="1"/>
          <p:nvPr/>
        </p:nvSpPr>
        <p:spPr>
          <a:xfrm>
            <a:off x="4572000" y="182736"/>
            <a:ext cx="4394362" cy="3320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09427-41D2-3F41-8DBE-CFAF9EB0F058}"/>
              </a:ext>
            </a:extLst>
          </p:cNvPr>
          <p:cNvSpPr txBox="1"/>
          <p:nvPr/>
        </p:nvSpPr>
        <p:spPr>
          <a:xfrm>
            <a:off x="177639" y="2020953"/>
            <a:ext cx="4130874" cy="1828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6D6C2-71AF-514B-B36E-E6B488C16E8D}"/>
              </a:ext>
            </a:extLst>
          </p:cNvPr>
          <p:cNvSpPr txBox="1"/>
          <p:nvPr/>
        </p:nvSpPr>
        <p:spPr>
          <a:xfrm>
            <a:off x="4835488" y="2020953"/>
            <a:ext cx="4130874" cy="1828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F738DD-64A5-4A48-A58B-001945BB1159}"/>
              </a:ext>
            </a:extLst>
          </p:cNvPr>
          <p:cNvSpPr txBox="1"/>
          <p:nvPr/>
        </p:nvSpPr>
        <p:spPr>
          <a:xfrm>
            <a:off x="4835488" y="4610563"/>
            <a:ext cx="4130874" cy="548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C6813-2234-E641-BA8E-7D1C555B51BD}"/>
              </a:ext>
            </a:extLst>
          </p:cNvPr>
          <p:cNvSpPr txBox="1"/>
          <p:nvPr/>
        </p:nvSpPr>
        <p:spPr>
          <a:xfrm>
            <a:off x="4835488" y="5823667"/>
            <a:ext cx="4130874" cy="548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E11EB-0135-C345-AB99-6C3D4A573354}"/>
              </a:ext>
            </a:extLst>
          </p:cNvPr>
          <p:cNvSpPr txBox="1"/>
          <p:nvPr/>
        </p:nvSpPr>
        <p:spPr>
          <a:xfrm>
            <a:off x="208037" y="4610563"/>
            <a:ext cx="4130874" cy="548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365624485"/>
      </p:ext>
    </p:extLst>
  </p:cSld>
  <p:clrMapOvr>
    <a:masterClrMapping/>
  </p:clrMapOvr>
</p:sld>
</file>

<file path=ppt/theme/theme1.xml><?xml version="1.0" encoding="utf-8"?>
<a:theme xmlns:a="http://schemas.openxmlformats.org/drawingml/2006/main" name="VSA2018">
  <a:themeElements>
    <a:clrScheme name="VSA2018 2">
      <a:dk1>
        <a:srgbClr val="000000"/>
      </a:dk1>
      <a:lt1>
        <a:srgbClr val="FFFFFF"/>
      </a:lt1>
      <a:dk2>
        <a:srgbClr val="201747"/>
      </a:dk2>
      <a:lt2>
        <a:srgbClr val="F5F5F5"/>
      </a:lt2>
      <a:accent1>
        <a:srgbClr val="00BED6"/>
      </a:accent1>
      <a:accent2>
        <a:srgbClr val="FFCD00"/>
      </a:accent2>
      <a:accent3>
        <a:srgbClr val="C600CF"/>
      </a:accent3>
      <a:accent4>
        <a:srgbClr val="C1C5C8"/>
      </a:accent4>
      <a:accent5>
        <a:srgbClr val="00BED6"/>
      </a:accent5>
      <a:accent6>
        <a:srgbClr val="FFCD00"/>
      </a:accent6>
      <a:hlink>
        <a:srgbClr val="201747"/>
      </a:hlink>
      <a:folHlink>
        <a:srgbClr val="2017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otx" id="{EC503F50-6E02-EE43-A2B5-1CFE5AAB507D}" vid="{CBD4E919-4871-8F42-8AAA-3EB5327BC7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VSA2018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Lorin Yeater</dc:creator>
  <cp:lastModifiedBy/>
  <cp:revision>1</cp:revision>
  <dcterms:created xsi:type="dcterms:W3CDTF">2018-10-06T17:50:54Z</dcterms:created>
  <dcterms:modified xsi:type="dcterms:W3CDTF">2021-01-17T21:16:39Z</dcterms:modified>
</cp:coreProperties>
</file>