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Roboto" panose="02000000000000000000" pitchFamily="2" charset="0"/>
      <p:regular r:id="rId7"/>
      <p:bold r:id="rId8"/>
      <p:italic r:id="rId9"/>
      <p:boldItalic r:id="rId10"/>
    </p:embeddedFont>
  </p:embeddedFontLst>
  <p:custDataLst>
    <p:tags r:id="rId1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656">
          <p15:clr>
            <a:srgbClr val="A4A3A4"/>
          </p15:clr>
        </p15:guide>
        <p15:guide id="2" orient="horz" pos="3501">
          <p15:clr>
            <a:srgbClr val="A4A3A4"/>
          </p15:clr>
        </p15:guide>
        <p15:guide id="3" orient="horz" pos="317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26"/>
  </p:normalViewPr>
  <p:slideViewPr>
    <p:cSldViewPr>
      <p:cViewPr varScale="1">
        <p:scale>
          <a:sx n="116" d="100"/>
          <a:sy n="116" d="100"/>
        </p:scale>
        <p:origin x="1968" y="192"/>
      </p:cViewPr>
      <p:guideLst>
        <p:guide orient="horz" pos="2656"/>
        <p:guide orient="horz" pos="3501"/>
        <p:guide orient="horz" pos="31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viewProps" Target="viewProp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tags" Target="tags/tag1.xml"/><Relationship Id="rId5" Type="http://schemas.openxmlformats.org/officeDocument/2006/relationships/font" Target="fonts/font3.fntdata"/><Relationship Id="rId15" Type="http://schemas.openxmlformats.org/officeDocument/2006/relationships/tableStyles" Target="tableStyles.xml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A4640F-CDB2-41ED-9451-186632169B24}" type="datetimeFigureOut">
              <a:rPr lang="en-US"/>
              <a:pPr>
                <a:defRPr/>
              </a:pPr>
              <a:t>11/18/20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31ECE8-C624-40E4-9EDC-A61B32FDEB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94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782468-BC9F-46FB-A0BC-6116BCA49BA6}" type="datetimeFigureOut">
              <a:rPr lang="en-US"/>
              <a:pPr>
                <a:defRPr/>
              </a:pPr>
              <a:t>11/18/20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E3BEE9-C190-4198-88F9-C488C89BB0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50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D816EC-3AF1-44E4-9D92-A10ADBC0BD1A}" type="datetimeFigureOut">
              <a:rPr lang="en-US"/>
              <a:pPr>
                <a:defRPr/>
              </a:pPr>
              <a:t>11/18/20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A2F7AB-A309-4197-8BFA-4414E6E91A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422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6730F2-E972-422D-885C-F1B5320A6C8C}" type="datetimeFigureOut">
              <a:rPr lang="en-US"/>
              <a:pPr>
                <a:defRPr/>
              </a:pPr>
              <a:t>11/18/20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DEC490-15D6-43D5-A379-2318C3BDFC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224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5A82A9-7D7F-4EA9-8C5A-F28118E6E8F2}" type="datetimeFigureOut">
              <a:rPr lang="en-US"/>
              <a:pPr>
                <a:defRPr/>
              </a:pPr>
              <a:t>11/18/20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E8A6AF-6232-4C5F-83A8-50208F7019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84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1A1DB9-1D4C-40DE-82F2-0A7297681B93}" type="datetimeFigureOut">
              <a:rPr lang="en-US"/>
              <a:pPr>
                <a:defRPr/>
              </a:pPr>
              <a:t>11/18/20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183FB5-6F7F-41E6-B305-810DF29E1A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515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FD0B89-C0A3-4A5B-B5EE-AC25DBC404E2}" type="datetimeFigureOut">
              <a:rPr lang="en-US"/>
              <a:pPr>
                <a:defRPr/>
              </a:pPr>
              <a:t>11/18/20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0AB227-7F21-479F-BD82-E780857012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75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16C6B4-FD40-4DCF-B28E-EB5FBCC41F0E}" type="datetimeFigureOut">
              <a:rPr lang="en-US"/>
              <a:pPr>
                <a:defRPr/>
              </a:pPr>
              <a:t>11/18/20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72792E-B2FE-437D-AB6E-EF90C36AB1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633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5091C8-CCA1-460B-A3D4-4184FBFB58CF}" type="datetimeFigureOut">
              <a:rPr lang="en-US"/>
              <a:pPr>
                <a:defRPr/>
              </a:pPr>
              <a:t>11/18/20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3ADD14-CA4C-4F4A-BD37-76D3A5C20D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70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F8B019-197B-4EF4-9AF5-7A6856EFCDD4}" type="datetimeFigureOut">
              <a:rPr lang="en-US"/>
              <a:pPr>
                <a:defRPr/>
              </a:pPr>
              <a:t>11/18/20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1410F2-8F5F-4855-8189-3330DD4E61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273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1E86E9-971E-42B1-A8BE-ABE810CE7D7F}" type="datetimeFigureOut">
              <a:rPr lang="en-US"/>
              <a:pPr>
                <a:defRPr/>
              </a:pPr>
              <a:t>11/18/20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47AC97-236C-4887-8D65-4D605552BC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540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fld id="{41383715-A9ED-4C5D-9BE0-B53F57835939}" type="datetimeFigureOut">
              <a:rPr lang="en-US" smtClean="0"/>
              <a:pPr>
                <a:defRPr/>
              </a:pPr>
              <a:t>11/18/20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fld id="{983ADCC9-7DA2-48C7-907C-2BA96E9A4B7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0" y="1551"/>
            <a:ext cx="9144000" cy="6858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051" name="Rectangle 5"/>
          <p:cNvSpPr>
            <a:spLocks noChangeArrowheads="1"/>
          </p:cNvSpPr>
          <p:nvPr/>
        </p:nvSpPr>
        <p:spPr bwMode="auto">
          <a:xfrm>
            <a:off x="0" y="1568450"/>
            <a:ext cx="4572000" cy="26384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4572000" y="1568450"/>
            <a:ext cx="4572000" cy="26384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0" y="4206875"/>
            <a:ext cx="4572000" cy="2651125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4572000" y="4206875"/>
            <a:ext cx="4572000" cy="2651125"/>
          </a:xfrm>
          <a:prstGeom prst="rect">
            <a:avLst/>
          </a:prstGeom>
          <a:solidFill>
            <a:schemeClr val="tx2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572000" y="5532438"/>
            <a:ext cx="4572000" cy="1325562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2056" name="Group 46"/>
          <p:cNvGrpSpPr>
            <a:grpSpLocks/>
          </p:cNvGrpSpPr>
          <p:nvPr/>
        </p:nvGrpSpPr>
        <p:grpSpPr bwMode="auto">
          <a:xfrm>
            <a:off x="185738" y="3856038"/>
            <a:ext cx="4213225" cy="276225"/>
            <a:chOff x="185031" y="3527035"/>
            <a:chExt cx="4213144" cy="276774"/>
          </a:xfrm>
        </p:grpSpPr>
        <p:sp>
          <p:nvSpPr>
            <p:cNvPr id="44" name="Rounded Rectangle 43"/>
            <p:cNvSpPr/>
            <p:nvPr/>
          </p:nvSpPr>
          <p:spPr bwMode="auto">
            <a:xfrm>
              <a:off x="185031" y="3527035"/>
              <a:ext cx="1369986" cy="276774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100" dirty="0">
                  <a:solidFill>
                    <a:schemeClr val="accen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OPEN</a:t>
              </a:r>
            </a:p>
          </p:txBody>
        </p:sp>
        <p:sp>
          <p:nvSpPr>
            <p:cNvPr id="45" name="Rounded Rectangle 44"/>
            <p:cNvSpPr/>
            <p:nvPr/>
          </p:nvSpPr>
          <p:spPr bwMode="auto">
            <a:xfrm>
              <a:off x="1608991" y="3527035"/>
              <a:ext cx="1371574" cy="276774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100" dirty="0">
                  <a:solidFill>
                    <a:schemeClr val="accen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PROBE</a:t>
              </a:r>
            </a:p>
          </p:txBody>
        </p:sp>
        <p:sp>
          <p:nvSpPr>
            <p:cNvPr id="46" name="Rounded Rectangle 45"/>
            <p:cNvSpPr/>
            <p:nvPr/>
          </p:nvSpPr>
          <p:spPr bwMode="auto">
            <a:xfrm>
              <a:off x="3026601" y="3539760"/>
              <a:ext cx="1371574" cy="264049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100" dirty="0">
                  <a:solidFill>
                    <a:schemeClr val="accen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CONFIRM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36525" y="677863"/>
            <a:ext cx="2087563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BUSINESS ISSUE: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5481" y="1025525"/>
            <a:ext cx="164019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ANXIETY QUESTION:</a:t>
            </a:r>
          </a:p>
        </p:txBody>
      </p:sp>
      <p:sp>
        <p:nvSpPr>
          <p:cNvPr id="23" name="Rounded Rectangle 22"/>
          <p:cNvSpPr/>
          <p:nvPr/>
        </p:nvSpPr>
        <p:spPr bwMode="auto">
          <a:xfrm>
            <a:off x="2225675" y="690903"/>
            <a:ext cx="6826250" cy="288925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spcAft>
                <a:spcPts val="600"/>
              </a:spcAft>
              <a:defRPr/>
            </a:pPr>
            <a:endParaRPr lang="en-US" sz="1200" dirty="0">
              <a:solidFill>
                <a:schemeClr val="tx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4" name="Rounded Rectangle 23"/>
          <p:cNvSpPr/>
          <p:nvPr/>
        </p:nvSpPr>
        <p:spPr bwMode="auto">
          <a:xfrm>
            <a:off x="2224088" y="1036978"/>
            <a:ext cx="6826250" cy="288925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spcAft>
                <a:spcPts val="600"/>
              </a:spcAft>
              <a:defRPr/>
            </a:pPr>
            <a:endParaRPr lang="en-US" sz="1200" dirty="0">
              <a:solidFill>
                <a:schemeClr val="tx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2066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5738" y="140716"/>
            <a:ext cx="2586037" cy="439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Rectangle 25"/>
          <p:cNvSpPr/>
          <p:nvPr/>
        </p:nvSpPr>
        <p:spPr bwMode="auto">
          <a:xfrm>
            <a:off x="185738" y="1874838"/>
            <a:ext cx="4216400" cy="19192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spcAft>
                <a:spcPts val="600"/>
              </a:spcAft>
              <a:defRPr/>
            </a:pPr>
            <a:endParaRPr lang="en-US" sz="1200" dirty="0">
              <a:solidFill>
                <a:schemeClr val="tx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4770438" y="1874838"/>
            <a:ext cx="4217987" cy="19192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spcAft>
                <a:spcPts val="600"/>
              </a:spcAft>
              <a:defRPr/>
            </a:pPr>
            <a:endParaRPr lang="en-US" sz="1200" dirty="0">
              <a:solidFill>
                <a:schemeClr val="tx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185738" y="4525963"/>
            <a:ext cx="4216400" cy="192087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spcAft>
                <a:spcPts val="600"/>
              </a:spcAft>
              <a:defRPr/>
            </a:pPr>
            <a:endParaRPr lang="en-US" sz="1200" dirty="0">
              <a:solidFill>
                <a:schemeClr val="tx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4770438" y="4484688"/>
            <a:ext cx="4217987" cy="60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spcAft>
                <a:spcPts val="600"/>
              </a:spcAft>
              <a:defRPr/>
            </a:pPr>
            <a:endParaRPr lang="en-US" sz="1200" dirty="0">
              <a:solidFill>
                <a:schemeClr val="tx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4775200" y="5807075"/>
            <a:ext cx="4213225" cy="6191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spcAft>
                <a:spcPts val="600"/>
              </a:spcAft>
              <a:defRPr/>
            </a:pPr>
            <a:endParaRPr lang="en-US" sz="1200" dirty="0">
              <a:solidFill>
                <a:schemeClr val="tx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838117" y="1308100"/>
            <a:ext cx="3323346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© 1993-2021 ValueSelling Associates, Inc. All rights reserved.</a:t>
            </a:r>
          </a:p>
        </p:txBody>
      </p:sp>
      <p:grpSp>
        <p:nvGrpSpPr>
          <p:cNvPr id="2073" name="Group 47"/>
          <p:cNvGrpSpPr>
            <a:grpSpLocks/>
          </p:cNvGrpSpPr>
          <p:nvPr/>
        </p:nvGrpSpPr>
        <p:grpSpPr bwMode="auto">
          <a:xfrm>
            <a:off x="4775200" y="3857625"/>
            <a:ext cx="4213225" cy="277813"/>
            <a:chOff x="185031" y="3527035"/>
            <a:chExt cx="4213144" cy="276774"/>
          </a:xfrm>
        </p:grpSpPr>
        <p:sp>
          <p:nvSpPr>
            <p:cNvPr id="49" name="Rounded Rectangle 48"/>
            <p:cNvSpPr/>
            <p:nvPr/>
          </p:nvSpPr>
          <p:spPr bwMode="auto">
            <a:xfrm>
              <a:off x="185031" y="3527035"/>
              <a:ext cx="1369987" cy="276774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100" dirty="0">
                  <a:solidFill>
                    <a:schemeClr val="accen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OPEN</a:t>
              </a:r>
            </a:p>
          </p:txBody>
        </p:sp>
        <p:sp>
          <p:nvSpPr>
            <p:cNvPr id="50" name="Rounded Rectangle 49"/>
            <p:cNvSpPr/>
            <p:nvPr/>
          </p:nvSpPr>
          <p:spPr bwMode="auto">
            <a:xfrm>
              <a:off x="1608992" y="3527035"/>
              <a:ext cx="1371574" cy="276774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100" dirty="0">
                  <a:solidFill>
                    <a:schemeClr val="accen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PROBE</a:t>
              </a:r>
            </a:p>
          </p:txBody>
        </p:sp>
        <p:sp>
          <p:nvSpPr>
            <p:cNvPr id="51" name="Rounded Rectangle 50"/>
            <p:cNvSpPr/>
            <p:nvPr/>
          </p:nvSpPr>
          <p:spPr bwMode="auto">
            <a:xfrm>
              <a:off x="3026601" y="3539688"/>
              <a:ext cx="1371574" cy="264121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100" dirty="0">
                  <a:solidFill>
                    <a:schemeClr val="accen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CONFIRM</a:t>
              </a:r>
            </a:p>
          </p:txBody>
        </p:sp>
      </p:grpSp>
      <p:grpSp>
        <p:nvGrpSpPr>
          <p:cNvPr id="2074" name="Group 51"/>
          <p:cNvGrpSpPr>
            <a:grpSpLocks/>
          </p:cNvGrpSpPr>
          <p:nvPr/>
        </p:nvGrpSpPr>
        <p:grpSpPr bwMode="auto">
          <a:xfrm>
            <a:off x="185738" y="6524625"/>
            <a:ext cx="4213225" cy="276225"/>
            <a:chOff x="185031" y="3527035"/>
            <a:chExt cx="4213144" cy="276774"/>
          </a:xfrm>
        </p:grpSpPr>
        <p:sp>
          <p:nvSpPr>
            <p:cNvPr id="53" name="Rounded Rectangle 52"/>
            <p:cNvSpPr/>
            <p:nvPr/>
          </p:nvSpPr>
          <p:spPr bwMode="auto">
            <a:xfrm>
              <a:off x="185031" y="3527035"/>
              <a:ext cx="1369986" cy="276774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100" dirty="0">
                  <a:solidFill>
                    <a:schemeClr val="accent2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OPEN</a:t>
              </a:r>
            </a:p>
          </p:txBody>
        </p:sp>
        <p:sp>
          <p:nvSpPr>
            <p:cNvPr id="54" name="Rounded Rectangle 53"/>
            <p:cNvSpPr/>
            <p:nvPr/>
          </p:nvSpPr>
          <p:spPr bwMode="auto">
            <a:xfrm>
              <a:off x="1608991" y="3527035"/>
              <a:ext cx="1371574" cy="276774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100" dirty="0">
                  <a:solidFill>
                    <a:schemeClr val="accent2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PROBE</a:t>
              </a:r>
            </a:p>
          </p:txBody>
        </p:sp>
        <p:sp>
          <p:nvSpPr>
            <p:cNvPr id="55" name="Rounded Rectangle 54"/>
            <p:cNvSpPr/>
            <p:nvPr/>
          </p:nvSpPr>
          <p:spPr bwMode="auto">
            <a:xfrm>
              <a:off x="3026601" y="3539760"/>
              <a:ext cx="1371574" cy="264049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100" dirty="0">
                  <a:solidFill>
                    <a:schemeClr val="accent2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CONFIRM</a:t>
              </a:r>
            </a:p>
          </p:txBody>
        </p:sp>
      </p:grpSp>
      <p:grpSp>
        <p:nvGrpSpPr>
          <p:cNvPr id="2075" name="Group 55"/>
          <p:cNvGrpSpPr>
            <a:grpSpLocks/>
          </p:cNvGrpSpPr>
          <p:nvPr/>
        </p:nvGrpSpPr>
        <p:grpSpPr bwMode="auto">
          <a:xfrm>
            <a:off x="4775200" y="6526213"/>
            <a:ext cx="4213225" cy="276225"/>
            <a:chOff x="185031" y="3527035"/>
            <a:chExt cx="4213144" cy="276774"/>
          </a:xfrm>
        </p:grpSpPr>
        <p:sp>
          <p:nvSpPr>
            <p:cNvPr id="57" name="Rounded Rectangle 56"/>
            <p:cNvSpPr/>
            <p:nvPr/>
          </p:nvSpPr>
          <p:spPr bwMode="auto">
            <a:xfrm>
              <a:off x="185031" y="3527035"/>
              <a:ext cx="1369987" cy="276774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100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OPEN</a:t>
              </a:r>
            </a:p>
          </p:txBody>
        </p:sp>
        <p:sp>
          <p:nvSpPr>
            <p:cNvPr id="58" name="Rounded Rectangle 57"/>
            <p:cNvSpPr/>
            <p:nvPr/>
          </p:nvSpPr>
          <p:spPr bwMode="auto">
            <a:xfrm>
              <a:off x="1608992" y="3527035"/>
              <a:ext cx="1371574" cy="276774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100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PROBE</a:t>
              </a:r>
            </a:p>
          </p:txBody>
        </p:sp>
        <p:sp>
          <p:nvSpPr>
            <p:cNvPr id="59" name="Rounded Rectangle 58"/>
            <p:cNvSpPr/>
            <p:nvPr/>
          </p:nvSpPr>
          <p:spPr bwMode="auto">
            <a:xfrm>
              <a:off x="3026601" y="3539760"/>
              <a:ext cx="1371574" cy="264049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100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CONFIRM</a:t>
              </a:r>
            </a:p>
          </p:txBody>
        </p:sp>
      </p:grpSp>
      <p:grpSp>
        <p:nvGrpSpPr>
          <p:cNvPr id="2076" name="Group 59"/>
          <p:cNvGrpSpPr>
            <a:grpSpLocks/>
          </p:cNvGrpSpPr>
          <p:nvPr/>
        </p:nvGrpSpPr>
        <p:grpSpPr bwMode="auto">
          <a:xfrm>
            <a:off x="4773613" y="5165725"/>
            <a:ext cx="4213225" cy="276225"/>
            <a:chOff x="185031" y="3527035"/>
            <a:chExt cx="4213144" cy="276774"/>
          </a:xfrm>
        </p:grpSpPr>
        <p:sp>
          <p:nvSpPr>
            <p:cNvPr id="61" name="Rounded Rectangle 60"/>
            <p:cNvSpPr/>
            <p:nvPr/>
          </p:nvSpPr>
          <p:spPr bwMode="auto">
            <a:xfrm>
              <a:off x="185031" y="3527035"/>
              <a:ext cx="1369986" cy="276774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1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OPEN</a:t>
              </a:r>
            </a:p>
          </p:txBody>
        </p:sp>
        <p:sp>
          <p:nvSpPr>
            <p:cNvPr id="62" name="Rounded Rectangle 61"/>
            <p:cNvSpPr/>
            <p:nvPr/>
          </p:nvSpPr>
          <p:spPr bwMode="auto">
            <a:xfrm>
              <a:off x="1608991" y="3527035"/>
              <a:ext cx="1371574" cy="276774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1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PROBE</a:t>
              </a:r>
            </a:p>
          </p:txBody>
        </p:sp>
        <p:sp>
          <p:nvSpPr>
            <p:cNvPr id="63" name="Rounded Rectangle 62"/>
            <p:cNvSpPr/>
            <p:nvPr/>
          </p:nvSpPr>
          <p:spPr bwMode="auto">
            <a:xfrm>
              <a:off x="3026601" y="3539760"/>
              <a:ext cx="1371574" cy="264049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1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CONFIRM</a:t>
              </a: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3027363" y="261938"/>
            <a:ext cx="11652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CONTACT:</a:t>
            </a:r>
          </a:p>
        </p:txBody>
      </p:sp>
      <p:sp>
        <p:nvSpPr>
          <p:cNvPr id="66" name="Rounded Rectangle 65"/>
          <p:cNvSpPr/>
          <p:nvPr/>
        </p:nvSpPr>
        <p:spPr bwMode="auto">
          <a:xfrm>
            <a:off x="4192588" y="280988"/>
            <a:ext cx="4865687" cy="236537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88DAFA-65E3-2A4E-B39A-53ABC7E599FE}"/>
              </a:ext>
            </a:extLst>
          </p:cNvPr>
          <p:cNvSpPr txBox="1"/>
          <p:nvPr/>
        </p:nvSpPr>
        <p:spPr>
          <a:xfrm>
            <a:off x="185738" y="1591724"/>
            <a:ext cx="4213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PROBLEM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18307F9-21DF-ED45-8285-584A12A1C334}"/>
              </a:ext>
            </a:extLst>
          </p:cNvPr>
          <p:cNvSpPr txBox="1"/>
          <p:nvPr/>
        </p:nvSpPr>
        <p:spPr>
          <a:xfrm>
            <a:off x="4769672" y="1591724"/>
            <a:ext cx="4213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SOLUTION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02A4A77-A5A7-D44B-A6BA-BFBC6D3846E9}"/>
              </a:ext>
            </a:extLst>
          </p:cNvPr>
          <p:cNvSpPr txBox="1"/>
          <p:nvPr/>
        </p:nvSpPr>
        <p:spPr>
          <a:xfrm>
            <a:off x="185738" y="4221694"/>
            <a:ext cx="4213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VALUE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E9786B8-7122-BE49-8932-92A550A63409}"/>
              </a:ext>
            </a:extLst>
          </p:cNvPr>
          <p:cNvSpPr txBox="1"/>
          <p:nvPr/>
        </p:nvSpPr>
        <p:spPr>
          <a:xfrm>
            <a:off x="4769672" y="4221694"/>
            <a:ext cx="4213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POWER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0241117-9381-7A4F-9753-5F6536DFB3A9}"/>
              </a:ext>
            </a:extLst>
          </p:cNvPr>
          <p:cNvSpPr txBox="1"/>
          <p:nvPr/>
        </p:nvSpPr>
        <p:spPr>
          <a:xfrm>
            <a:off x="4769671" y="5520818"/>
            <a:ext cx="4213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PLAN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8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&quot;/&gt;&lt;property id=&quot;20307&quot; value=&quot;256&quot;/&gt;&lt;/object&gt;&lt;/object&gt;&lt;object type=&quot;8&quot; unique_id=&quot;10008&quot;&gt;&lt;/object&gt;&lt;/object&gt;&lt;/database&gt;"/>
  <p:tag name="ARTICULATE_PROJECT_OPEN" val="0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VSA2018">
      <a:dk1>
        <a:srgbClr val="000000"/>
      </a:dk1>
      <a:lt1>
        <a:srgbClr val="FFFFFF"/>
      </a:lt1>
      <a:dk2>
        <a:srgbClr val="201747"/>
      </a:dk2>
      <a:lt2>
        <a:srgbClr val="F5F5F5"/>
      </a:lt2>
      <a:accent1>
        <a:srgbClr val="00BED6"/>
      </a:accent1>
      <a:accent2>
        <a:srgbClr val="FFCD00"/>
      </a:accent2>
      <a:accent3>
        <a:srgbClr val="C600CF"/>
      </a:accent3>
      <a:accent4>
        <a:srgbClr val="C1C5C8"/>
      </a:accent4>
      <a:accent5>
        <a:srgbClr val="00BED6"/>
      </a:accent5>
      <a:accent6>
        <a:srgbClr val="FFCD00"/>
      </a:accent6>
      <a:hlink>
        <a:srgbClr val="00BED6"/>
      </a:hlink>
      <a:folHlink>
        <a:srgbClr val="00BED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39</Words>
  <Application>Microsoft Macintosh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Arial</vt:lpstr>
      <vt:lpstr>Roboto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Lorin Yeater</dc:creator>
  <cp:keywords/>
  <dc:description/>
  <cp:lastModifiedBy>Lorin Yeater</cp:lastModifiedBy>
  <cp:revision>25</cp:revision>
  <dcterms:created xsi:type="dcterms:W3CDTF">2012-01-13T17:26:31Z</dcterms:created>
  <dcterms:modified xsi:type="dcterms:W3CDTF">2020-11-18T21:56:09Z</dcterms:modified>
  <cp:category/>
</cp:coreProperties>
</file>