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4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5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F8AE2-ADE1-4F2F-B0C5-43BA8AE69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84E41-D793-C739-C969-4F1D2B6B7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9" r="-1" b="-1"/>
          <a:stretch/>
        </p:blipFill>
        <p:spPr>
          <a:xfrm>
            <a:off x="332738" y="322050"/>
            <a:ext cx="11507692" cy="6299679"/>
          </a:xfrm>
          <a:custGeom>
            <a:avLst/>
            <a:gdLst/>
            <a:ahLst/>
            <a:cxnLst/>
            <a:rect l="l" t="t" r="r" b="b"/>
            <a:pathLst>
              <a:path w="11507692" h="6299679">
                <a:moveTo>
                  <a:pt x="6334931" y="29"/>
                </a:moveTo>
                <a:cubicBezTo>
                  <a:pt x="7693809" y="1177"/>
                  <a:pt x="9080260" y="37234"/>
                  <a:pt x="10377098" y="57707"/>
                </a:cubicBezTo>
                <a:cubicBezTo>
                  <a:pt x="10878068" y="82446"/>
                  <a:pt x="11279726" y="-64989"/>
                  <a:pt x="11378529" y="1247496"/>
                </a:cubicBezTo>
                <a:cubicBezTo>
                  <a:pt x="11502428" y="2319782"/>
                  <a:pt x="11579383" y="3175611"/>
                  <a:pt x="11409177" y="4849077"/>
                </a:cubicBezTo>
                <a:cubicBezTo>
                  <a:pt x="11266886" y="5607593"/>
                  <a:pt x="10956107" y="5738972"/>
                  <a:pt x="10106834" y="5791371"/>
                </a:cubicBezTo>
                <a:cubicBezTo>
                  <a:pt x="9955963" y="5817464"/>
                  <a:pt x="9463584" y="5835821"/>
                  <a:pt x="9318469" y="5838924"/>
                </a:cubicBezTo>
                <a:cubicBezTo>
                  <a:pt x="9146287" y="6086742"/>
                  <a:pt x="9018535" y="6253936"/>
                  <a:pt x="8964187" y="6299679"/>
                </a:cubicBezTo>
                <a:cubicBezTo>
                  <a:pt x="8949160" y="6211627"/>
                  <a:pt x="8971371" y="6075118"/>
                  <a:pt x="8747133" y="5842036"/>
                </a:cubicBezTo>
                <a:lnTo>
                  <a:pt x="7439564" y="5851587"/>
                </a:lnTo>
                <a:cubicBezTo>
                  <a:pt x="5431557" y="5747936"/>
                  <a:pt x="2210653" y="5974253"/>
                  <a:pt x="764891" y="5806262"/>
                </a:cubicBezTo>
                <a:cubicBezTo>
                  <a:pt x="49345" y="5657258"/>
                  <a:pt x="206708" y="4768393"/>
                  <a:pt x="94582" y="4064314"/>
                </a:cubicBezTo>
                <a:cubicBezTo>
                  <a:pt x="-44029" y="3134405"/>
                  <a:pt x="-28767" y="2214331"/>
                  <a:pt x="130364" y="931675"/>
                </a:cubicBezTo>
                <a:cubicBezTo>
                  <a:pt x="200058" y="143660"/>
                  <a:pt x="470733" y="158617"/>
                  <a:pt x="1053725" y="133138"/>
                </a:cubicBezTo>
                <a:cubicBezTo>
                  <a:pt x="1604922" y="67932"/>
                  <a:pt x="2911237" y="103002"/>
                  <a:pt x="3944044" y="46572"/>
                </a:cubicBezTo>
                <a:cubicBezTo>
                  <a:pt x="4714205" y="11219"/>
                  <a:pt x="5519604" y="-659"/>
                  <a:pt x="6334931" y="29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37EDE4-F547-4885-8B81-82188146C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739" y="322051"/>
            <a:ext cx="11507691" cy="6299678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748423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347315 w 7154422"/>
              <a:gd name="connsiteY0" fmla="*/ 33636 h 2397161"/>
              <a:gd name="connsiteX1" fmla="*/ 6054144 w 7154422"/>
              <a:gd name="connsiteY1" fmla="*/ 10832 h 2397161"/>
              <a:gd name="connsiteX2" fmla="*/ 7087093 w 7154422"/>
              <a:gd name="connsiteY2" fmla="*/ 442754 h 2397161"/>
              <a:gd name="connsiteX3" fmla="*/ 7014521 w 7154422"/>
              <a:gd name="connsiteY3" fmla="*/ 1560346 h 2397161"/>
              <a:gd name="connsiteX4" fmla="*/ 6203527 w 7154422"/>
              <a:gd name="connsiteY4" fmla="*/ 1939965 h 2397161"/>
              <a:gd name="connsiteX5" fmla="*/ 5895229 w 7154422"/>
              <a:gd name="connsiteY5" fmla="*/ 1957597 h 2397161"/>
              <a:gd name="connsiteX6" fmla="*/ 5849495 w 7154422"/>
              <a:gd name="connsiteY6" fmla="*/ 2397161 h 2397161"/>
              <a:gd name="connsiteX7" fmla="*/ 5361054 w 7154422"/>
              <a:gd name="connsiteY7" fmla="*/ 1944363 h 2397161"/>
              <a:gd name="connsiteX8" fmla="*/ 5096914 w 7154422"/>
              <a:gd name="connsiteY8" fmla="*/ 1931297 h 2397161"/>
              <a:gd name="connsiteX9" fmla="*/ 806282 w 7154422"/>
              <a:gd name="connsiteY9" fmla="*/ 1952235 h 2397161"/>
              <a:gd name="connsiteX10" fmla="*/ 80562 w 7154422"/>
              <a:gd name="connsiteY10" fmla="*/ 1494506 h 2397161"/>
              <a:gd name="connsiteX11" fmla="*/ 91205 w 7154422"/>
              <a:gd name="connsiteY11" fmla="*/ 602411 h 2397161"/>
              <a:gd name="connsiteX12" fmla="*/ 818883 w 7154422"/>
              <a:gd name="connsiteY12" fmla="*/ 97918 h 2397161"/>
              <a:gd name="connsiteX13" fmla="*/ 2347315 w 7154422"/>
              <a:gd name="connsiteY13" fmla="*/ 33636 h 2397161"/>
              <a:gd name="connsiteX0" fmla="*/ 2353100 w 7160207"/>
              <a:gd name="connsiteY0" fmla="*/ 33636 h 2397161"/>
              <a:gd name="connsiteX1" fmla="*/ 6059929 w 7160207"/>
              <a:gd name="connsiteY1" fmla="*/ 10832 h 2397161"/>
              <a:gd name="connsiteX2" fmla="*/ 7092878 w 7160207"/>
              <a:gd name="connsiteY2" fmla="*/ 442754 h 2397161"/>
              <a:gd name="connsiteX3" fmla="*/ 7020306 w 7160207"/>
              <a:gd name="connsiteY3" fmla="*/ 1560346 h 2397161"/>
              <a:gd name="connsiteX4" fmla="*/ 6209312 w 7160207"/>
              <a:gd name="connsiteY4" fmla="*/ 1939965 h 2397161"/>
              <a:gd name="connsiteX5" fmla="*/ 5901014 w 7160207"/>
              <a:gd name="connsiteY5" fmla="*/ 1957597 h 2397161"/>
              <a:gd name="connsiteX6" fmla="*/ 5855280 w 7160207"/>
              <a:gd name="connsiteY6" fmla="*/ 2397161 h 2397161"/>
              <a:gd name="connsiteX7" fmla="*/ 5366839 w 7160207"/>
              <a:gd name="connsiteY7" fmla="*/ 1944363 h 2397161"/>
              <a:gd name="connsiteX8" fmla="*/ 5102699 w 7160207"/>
              <a:gd name="connsiteY8" fmla="*/ 1931297 h 2397161"/>
              <a:gd name="connsiteX9" fmla="*/ 812067 w 7160207"/>
              <a:gd name="connsiteY9" fmla="*/ 1952235 h 2397161"/>
              <a:gd name="connsiteX10" fmla="*/ 86347 w 7160207"/>
              <a:gd name="connsiteY10" fmla="*/ 1494506 h 2397161"/>
              <a:gd name="connsiteX11" fmla="*/ 81145 w 7160207"/>
              <a:gd name="connsiteY11" fmla="*/ 568748 h 2397161"/>
              <a:gd name="connsiteX12" fmla="*/ 824668 w 7160207"/>
              <a:gd name="connsiteY12" fmla="*/ 97918 h 2397161"/>
              <a:gd name="connsiteX13" fmla="*/ 2353100 w 7160207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5113076 w 7170584"/>
              <a:gd name="connsiteY8" fmla="*/ 1931297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218769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891248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107856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411013 w 7170584"/>
              <a:gd name="connsiteY0" fmla="*/ 13172 h 2309372"/>
              <a:gd name="connsiteX1" fmla="*/ 6070306 w 7170584"/>
              <a:gd name="connsiteY1" fmla="*/ 17298 h 2309372"/>
              <a:gd name="connsiteX2" fmla="*/ 7103255 w 7170584"/>
              <a:gd name="connsiteY2" fmla="*/ 449220 h 2309372"/>
              <a:gd name="connsiteX3" fmla="*/ 7030683 w 7170584"/>
              <a:gd name="connsiteY3" fmla="*/ 1566812 h 2309372"/>
              <a:gd name="connsiteX4" fmla="*/ 6219689 w 7170584"/>
              <a:gd name="connsiteY4" fmla="*/ 1946431 h 2309372"/>
              <a:gd name="connsiteX5" fmla="*/ 5911391 w 7170584"/>
              <a:gd name="connsiteY5" fmla="*/ 1964063 h 2309372"/>
              <a:gd name="connsiteX6" fmla="*/ 5675521 w 7170584"/>
              <a:gd name="connsiteY6" fmla="*/ 2309372 h 2309372"/>
              <a:gd name="connsiteX7" fmla="*/ 5107856 w 7170584"/>
              <a:gd name="connsiteY7" fmla="*/ 1950829 h 2309372"/>
              <a:gd name="connsiteX8" fmla="*/ 4780334 w 7170584"/>
              <a:gd name="connsiteY8" fmla="*/ 1951229 h 2309372"/>
              <a:gd name="connsiteX9" fmla="*/ 822444 w 7170584"/>
              <a:gd name="connsiteY9" fmla="*/ 1958701 h 2309372"/>
              <a:gd name="connsiteX10" fmla="*/ 96724 w 7170584"/>
              <a:gd name="connsiteY10" fmla="*/ 1500972 h 2309372"/>
              <a:gd name="connsiteX11" fmla="*/ 91522 w 7170584"/>
              <a:gd name="connsiteY11" fmla="*/ 575214 h 2309372"/>
              <a:gd name="connsiteX12" fmla="*/ 835045 w 7170584"/>
              <a:gd name="connsiteY12" fmla="*/ 104384 h 2309372"/>
              <a:gd name="connsiteX13" fmla="*/ 2411013 w 7170584"/>
              <a:gd name="connsiteY13" fmla="*/ 13172 h 2309372"/>
              <a:gd name="connsiteX0" fmla="*/ 2411013 w 7170584"/>
              <a:gd name="connsiteY0" fmla="*/ 28473 h 2324673"/>
              <a:gd name="connsiteX1" fmla="*/ 6070306 w 7170584"/>
              <a:gd name="connsiteY1" fmla="*/ 32599 h 2324673"/>
              <a:gd name="connsiteX2" fmla="*/ 7103255 w 7170584"/>
              <a:gd name="connsiteY2" fmla="*/ 464521 h 2324673"/>
              <a:gd name="connsiteX3" fmla="*/ 7030683 w 7170584"/>
              <a:gd name="connsiteY3" fmla="*/ 1582113 h 2324673"/>
              <a:gd name="connsiteX4" fmla="*/ 6219689 w 7170584"/>
              <a:gd name="connsiteY4" fmla="*/ 1961732 h 2324673"/>
              <a:gd name="connsiteX5" fmla="*/ 5911391 w 7170584"/>
              <a:gd name="connsiteY5" fmla="*/ 1979364 h 2324673"/>
              <a:gd name="connsiteX6" fmla="*/ 5675521 w 7170584"/>
              <a:gd name="connsiteY6" fmla="*/ 2324673 h 2324673"/>
              <a:gd name="connsiteX7" fmla="*/ 5107856 w 7170584"/>
              <a:gd name="connsiteY7" fmla="*/ 1966130 h 2324673"/>
              <a:gd name="connsiteX8" fmla="*/ 4780334 w 7170584"/>
              <a:gd name="connsiteY8" fmla="*/ 1966530 h 2324673"/>
              <a:gd name="connsiteX9" fmla="*/ 822444 w 7170584"/>
              <a:gd name="connsiteY9" fmla="*/ 1974002 h 2324673"/>
              <a:gd name="connsiteX10" fmla="*/ 96724 w 7170584"/>
              <a:gd name="connsiteY10" fmla="*/ 1516273 h 2324673"/>
              <a:gd name="connsiteX11" fmla="*/ 91522 w 7170584"/>
              <a:gd name="connsiteY11" fmla="*/ 590515 h 2324673"/>
              <a:gd name="connsiteX12" fmla="*/ 835045 w 7170584"/>
              <a:gd name="connsiteY12" fmla="*/ 119685 h 2324673"/>
              <a:gd name="connsiteX13" fmla="*/ 2411013 w 7170584"/>
              <a:gd name="connsiteY13" fmla="*/ 28473 h 2324673"/>
              <a:gd name="connsiteX0" fmla="*/ 2386918 w 7146489"/>
              <a:gd name="connsiteY0" fmla="*/ 28473 h 2324673"/>
              <a:gd name="connsiteX1" fmla="*/ 6046211 w 7146489"/>
              <a:gd name="connsiteY1" fmla="*/ 32599 h 2324673"/>
              <a:gd name="connsiteX2" fmla="*/ 7079160 w 7146489"/>
              <a:gd name="connsiteY2" fmla="*/ 464521 h 2324673"/>
              <a:gd name="connsiteX3" fmla="*/ 7006588 w 7146489"/>
              <a:gd name="connsiteY3" fmla="*/ 1582113 h 2324673"/>
              <a:gd name="connsiteX4" fmla="*/ 6195594 w 7146489"/>
              <a:gd name="connsiteY4" fmla="*/ 1961732 h 2324673"/>
              <a:gd name="connsiteX5" fmla="*/ 5887296 w 7146489"/>
              <a:gd name="connsiteY5" fmla="*/ 1979364 h 2324673"/>
              <a:gd name="connsiteX6" fmla="*/ 5651426 w 7146489"/>
              <a:gd name="connsiteY6" fmla="*/ 2324673 h 2324673"/>
              <a:gd name="connsiteX7" fmla="*/ 5083761 w 7146489"/>
              <a:gd name="connsiteY7" fmla="*/ 1966130 h 2324673"/>
              <a:gd name="connsiteX8" fmla="*/ 4756239 w 7146489"/>
              <a:gd name="connsiteY8" fmla="*/ 1966530 h 2324673"/>
              <a:gd name="connsiteX9" fmla="*/ 798349 w 7146489"/>
              <a:gd name="connsiteY9" fmla="*/ 1974002 h 2324673"/>
              <a:gd name="connsiteX10" fmla="*/ 72629 w 7146489"/>
              <a:gd name="connsiteY10" fmla="*/ 1516273 h 2324673"/>
              <a:gd name="connsiteX11" fmla="*/ 67427 w 7146489"/>
              <a:gd name="connsiteY11" fmla="*/ 590515 h 2324673"/>
              <a:gd name="connsiteX12" fmla="*/ 810950 w 7146489"/>
              <a:gd name="connsiteY12" fmla="*/ 119685 h 2324673"/>
              <a:gd name="connsiteX13" fmla="*/ 2386918 w 7146489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61345 w 7162874"/>
              <a:gd name="connsiteY4" fmla="*/ 1958949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15791 w 7175362"/>
              <a:gd name="connsiteY0" fmla="*/ 28473 h 2324673"/>
              <a:gd name="connsiteX1" fmla="*/ 6075084 w 7175362"/>
              <a:gd name="connsiteY1" fmla="*/ 32599 h 2324673"/>
              <a:gd name="connsiteX2" fmla="*/ 7108033 w 7175362"/>
              <a:gd name="connsiteY2" fmla="*/ 464521 h 2324673"/>
              <a:gd name="connsiteX3" fmla="*/ 7035461 w 7175362"/>
              <a:gd name="connsiteY3" fmla="*/ 1582113 h 2324673"/>
              <a:gd name="connsiteX4" fmla="*/ 6273833 w 7175362"/>
              <a:gd name="connsiteY4" fmla="*/ 1958949 h 2324673"/>
              <a:gd name="connsiteX5" fmla="*/ 5916169 w 7175362"/>
              <a:gd name="connsiteY5" fmla="*/ 1979364 h 2324673"/>
              <a:gd name="connsiteX6" fmla="*/ 5680299 w 7175362"/>
              <a:gd name="connsiteY6" fmla="*/ 2324673 h 2324673"/>
              <a:gd name="connsiteX7" fmla="*/ 5112634 w 7175362"/>
              <a:gd name="connsiteY7" fmla="*/ 1966130 h 2324673"/>
              <a:gd name="connsiteX8" fmla="*/ 4785112 w 7175362"/>
              <a:gd name="connsiteY8" fmla="*/ 1966530 h 2324673"/>
              <a:gd name="connsiteX9" fmla="*/ 827222 w 7175362"/>
              <a:gd name="connsiteY9" fmla="*/ 1974002 h 2324673"/>
              <a:gd name="connsiteX10" fmla="*/ 49621 w 7175362"/>
              <a:gd name="connsiteY10" fmla="*/ 1465977 h 2324673"/>
              <a:gd name="connsiteX11" fmla="*/ 96300 w 7175362"/>
              <a:gd name="connsiteY11" fmla="*/ 590515 h 2324673"/>
              <a:gd name="connsiteX12" fmla="*/ 839823 w 7175362"/>
              <a:gd name="connsiteY12" fmla="*/ 119685 h 2324673"/>
              <a:gd name="connsiteX13" fmla="*/ 2415791 w 7175362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41119 w 7189259"/>
              <a:gd name="connsiteY9" fmla="*/ 1974002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37790 w 7197361"/>
              <a:gd name="connsiteY0" fmla="*/ 28473 h 2324673"/>
              <a:gd name="connsiteX1" fmla="*/ 6097083 w 7197361"/>
              <a:gd name="connsiteY1" fmla="*/ 32599 h 2324673"/>
              <a:gd name="connsiteX2" fmla="*/ 7130032 w 7197361"/>
              <a:gd name="connsiteY2" fmla="*/ 464521 h 2324673"/>
              <a:gd name="connsiteX3" fmla="*/ 7057460 w 7197361"/>
              <a:gd name="connsiteY3" fmla="*/ 1582113 h 2324673"/>
              <a:gd name="connsiteX4" fmla="*/ 6295832 w 7197361"/>
              <a:gd name="connsiteY4" fmla="*/ 1958949 h 2324673"/>
              <a:gd name="connsiteX5" fmla="*/ 5938168 w 7197361"/>
              <a:gd name="connsiteY5" fmla="*/ 1979364 h 2324673"/>
              <a:gd name="connsiteX6" fmla="*/ 5702298 w 7197361"/>
              <a:gd name="connsiteY6" fmla="*/ 2324673 h 2324673"/>
              <a:gd name="connsiteX7" fmla="*/ 5167717 w 7197361"/>
              <a:gd name="connsiteY7" fmla="*/ 1991006 h 2324673"/>
              <a:gd name="connsiteX8" fmla="*/ 4796084 w 7197361"/>
              <a:gd name="connsiteY8" fmla="*/ 1971505 h 2324673"/>
              <a:gd name="connsiteX9" fmla="*/ 829030 w 7197361"/>
              <a:gd name="connsiteY9" fmla="*/ 1937567 h 2324673"/>
              <a:gd name="connsiteX10" fmla="*/ 40400 w 7197361"/>
              <a:gd name="connsiteY10" fmla="*/ 1382316 h 2324673"/>
              <a:gd name="connsiteX11" fmla="*/ 118299 w 7197361"/>
              <a:gd name="connsiteY11" fmla="*/ 590515 h 2324673"/>
              <a:gd name="connsiteX12" fmla="*/ 861822 w 7197361"/>
              <a:gd name="connsiteY12" fmla="*/ 119685 h 2324673"/>
              <a:gd name="connsiteX13" fmla="*/ 2437790 w 7197361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40061 w 7197363"/>
              <a:gd name="connsiteY9" fmla="*/ 192761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220557"/>
              <a:gd name="connsiteY0" fmla="*/ 28473 h 2324673"/>
              <a:gd name="connsiteX1" fmla="*/ 6097085 w 7220557"/>
              <a:gd name="connsiteY1" fmla="*/ 32599 h 2324673"/>
              <a:gd name="connsiteX2" fmla="*/ 7130034 w 7220557"/>
              <a:gd name="connsiteY2" fmla="*/ 464521 h 2324673"/>
              <a:gd name="connsiteX3" fmla="*/ 7101574 w 7220557"/>
              <a:gd name="connsiteY3" fmla="*/ 1567187 h 2324673"/>
              <a:gd name="connsiteX4" fmla="*/ 6295834 w 7220557"/>
              <a:gd name="connsiteY4" fmla="*/ 1958949 h 2324673"/>
              <a:gd name="connsiteX5" fmla="*/ 5938170 w 7220557"/>
              <a:gd name="connsiteY5" fmla="*/ 1979364 h 2324673"/>
              <a:gd name="connsiteX6" fmla="*/ 5702300 w 7220557"/>
              <a:gd name="connsiteY6" fmla="*/ 2324673 h 2324673"/>
              <a:gd name="connsiteX7" fmla="*/ 5167719 w 7220557"/>
              <a:gd name="connsiteY7" fmla="*/ 1991006 h 2324673"/>
              <a:gd name="connsiteX8" fmla="*/ 4796086 w 7220557"/>
              <a:gd name="connsiteY8" fmla="*/ 1971505 h 2324673"/>
              <a:gd name="connsiteX9" fmla="*/ 840061 w 7220557"/>
              <a:gd name="connsiteY9" fmla="*/ 1927617 h 2324673"/>
              <a:gd name="connsiteX10" fmla="*/ 40402 w 7220557"/>
              <a:gd name="connsiteY10" fmla="*/ 1382316 h 2324673"/>
              <a:gd name="connsiteX11" fmla="*/ 118301 w 7220557"/>
              <a:gd name="connsiteY11" fmla="*/ 590515 h 2324673"/>
              <a:gd name="connsiteX12" fmla="*/ 861824 w 7220557"/>
              <a:gd name="connsiteY12" fmla="*/ 119685 h 2324673"/>
              <a:gd name="connsiteX13" fmla="*/ 2437792 w 7220557"/>
              <a:gd name="connsiteY13" fmla="*/ 28473 h 2324673"/>
              <a:gd name="connsiteX0" fmla="*/ 2437792 w 7220557"/>
              <a:gd name="connsiteY0" fmla="*/ 28473 h 2314723"/>
              <a:gd name="connsiteX1" fmla="*/ 6097085 w 7220557"/>
              <a:gd name="connsiteY1" fmla="*/ 32599 h 2314723"/>
              <a:gd name="connsiteX2" fmla="*/ 7130034 w 7220557"/>
              <a:gd name="connsiteY2" fmla="*/ 464521 h 2314723"/>
              <a:gd name="connsiteX3" fmla="*/ 7101574 w 7220557"/>
              <a:gd name="connsiteY3" fmla="*/ 1567187 h 2314723"/>
              <a:gd name="connsiteX4" fmla="*/ 6295834 w 7220557"/>
              <a:gd name="connsiteY4" fmla="*/ 1958949 h 2314723"/>
              <a:gd name="connsiteX5" fmla="*/ 5938170 w 7220557"/>
              <a:gd name="connsiteY5" fmla="*/ 1979364 h 2314723"/>
              <a:gd name="connsiteX6" fmla="*/ 5669215 w 7220557"/>
              <a:gd name="connsiteY6" fmla="*/ 2314723 h 2314723"/>
              <a:gd name="connsiteX7" fmla="*/ 5167719 w 7220557"/>
              <a:gd name="connsiteY7" fmla="*/ 1991006 h 2314723"/>
              <a:gd name="connsiteX8" fmla="*/ 4796086 w 7220557"/>
              <a:gd name="connsiteY8" fmla="*/ 1971505 h 2314723"/>
              <a:gd name="connsiteX9" fmla="*/ 840061 w 7220557"/>
              <a:gd name="connsiteY9" fmla="*/ 1927617 h 2314723"/>
              <a:gd name="connsiteX10" fmla="*/ 40402 w 7220557"/>
              <a:gd name="connsiteY10" fmla="*/ 1382316 h 2314723"/>
              <a:gd name="connsiteX11" fmla="*/ 118301 w 7220557"/>
              <a:gd name="connsiteY11" fmla="*/ 590515 h 2314723"/>
              <a:gd name="connsiteX12" fmla="*/ 861824 w 7220557"/>
              <a:gd name="connsiteY12" fmla="*/ 119685 h 2314723"/>
              <a:gd name="connsiteX13" fmla="*/ 2437792 w 7220557"/>
              <a:gd name="connsiteY13" fmla="*/ 28473 h 2314723"/>
              <a:gd name="connsiteX0" fmla="*/ 2437792 w 7220557"/>
              <a:gd name="connsiteY0" fmla="*/ 28473 h 2196734"/>
              <a:gd name="connsiteX1" fmla="*/ 6097085 w 7220557"/>
              <a:gd name="connsiteY1" fmla="*/ 32599 h 2196734"/>
              <a:gd name="connsiteX2" fmla="*/ 7130034 w 7220557"/>
              <a:gd name="connsiteY2" fmla="*/ 464521 h 2196734"/>
              <a:gd name="connsiteX3" fmla="*/ 7101574 w 7220557"/>
              <a:gd name="connsiteY3" fmla="*/ 1567187 h 2196734"/>
              <a:gd name="connsiteX4" fmla="*/ 6295834 w 7220557"/>
              <a:gd name="connsiteY4" fmla="*/ 1958949 h 2196734"/>
              <a:gd name="connsiteX5" fmla="*/ 5938170 w 7220557"/>
              <a:gd name="connsiteY5" fmla="*/ 1979364 h 2196734"/>
              <a:gd name="connsiteX6" fmla="*/ 5669215 w 7220557"/>
              <a:gd name="connsiteY6" fmla="*/ 2196734 h 2196734"/>
              <a:gd name="connsiteX7" fmla="*/ 5167719 w 7220557"/>
              <a:gd name="connsiteY7" fmla="*/ 1991006 h 2196734"/>
              <a:gd name="connsiteX8" fmla="*/ 4796086 w 7220557"/>
              <a:gd name="connsiteY8" fmla="*/ 1971505 h 2196734"/>
              <a:gd name="connsiteX9" fmla="*/ 840061 w 7220557"/>
              <a:gd name="connsiteY9" fmla="*/ 1927617 h 2196734"/>
              <a:gd name="connsiteX10" fmla="*/ 40402 w 7220557"/>
              <a:gd name="connsiteY10" fmla="*/ 1382316 h 2196734"/>
              <a:gd name="connsiteX11" fmla="*/ 118301 w 7220557"/>
              <a:gd name="connsiteY11" fmla="*/ 590515 h 2196734"/>
              <a:gd name="connsiteX12" fmla="*/ 861824 w 7220557"/>
              <a:gd name="connsiteY12" fmla="*/ 119685 h 2196734"/>
              <a:gd name="connsiteX13" fmla="*/ 2437792 w 7220557"/>
              <a:gd name="connsiteY13" fmla="*/ 28473 h 2196734"/>
              <a:gd name="connsiteX0" fmla="*/ 2437792 w 7220557"/>
              <a:gd name="connsiteY0" fmla="*/ 28473 h 2196734"/>
              <a:gd name="connsiteX1" fmla="*/ 6097085 w 7220557"/>
              <a:gd name="connsiteY1" fmla="*/ 32599 h 2196734"/>
              <a:gd name="connsiteX2" fmla="*/ 7130034 w 7220557"/>
              <a:gd name="connsiteY2" fmla="*/ 464521 h 2196734"/>
              <a:gd name="connsiteX3" fmla="*/ 7101574 w 7220557"/>
              <a:gd name="connsiteY3" fmla="*/ 1567187 h 2196734"/>
              <a:gd name="connsiteX4" fmla="*/ 6295834 w 7220557"/>
              <a:gd name="connsiteY4" fmla="*/ 1958949 h 2196734"/>
              <a:gd name="connsiteX5" fmla="*/ 5803281 w 7220557"/>
              <a:gd name="connsiteY5" fmla="*/ 1974826 h 2196734"/>
              <a:gd name="connsiteX6" fmla="*/ 5669215 w 7220557"/>
              <a:gd name="connsiteY6" fmla="*/ 2196734 h 2196734"/>
              <a:gd name="connsiteX7" fmla="*/ 5167719 w 7220557"/>
              <a:gd name="connsiteY7" fmla="*/ 1991006 h 2196734"/>
              <a:gd name="connsiteX8" fmla="*/ 4796086 w 7220557"/>
              <a:gd name="connsiteY8" fmla="*/ 1971505 h 2196734"/>
              <a:gd name="connsiteX9" fmla="*/ 840061 w 7220557"/>
              <a:gd name="connsiteY9" fmla="*/ 1927617 h 2196734"/>
              <a:gd name="connsiteX10" fmla="*/ 40402 w 7220557"/>
              <a:gd name="connsiteY10" fmla="*/ 1382316 h 2196734"/>
              <a:gd name="connsiteX11" fmla="*/ 118301 w 7220557"/>
              <a:gd name="connsiteY11" fmla="*/ 590515 h 2196734"/>
              <a:gd name="connsiteX12" fmla="*/ 861824 w 7220557"/>
              <a:gd name="connsiteY12" fmla="*/ 119685 h 2196734"/>
              <a:gd name="connsiteX13" fmla="*/ 2437792 w 7220557"/>
              <a:gd name="connsiteY13" fmla="*/ 28473 h 2196734"/>
              <a:gd name="connsiteX0" fmla="*/ 2437792 w 7220557"/>
              <a:gd name="connsiteY0" fmla="*/ 28473 h 2160430"/>
              <a:gd name="connsiteX1" fmla="*/ 6097085 w 7220557"/>
              <a:gd name="connsiteY1" fmla="*/ 32599 h 2160430"/>
              <a:gd name="connsiteX2" fmla="*/ 7130034 w 7220557"/>
              <a:gd name="connsiteY2" fmla="*/ 464521 h 2160430"/>
              <a:gd name="connsiteX3" fmla="*/ 7101574 w 7220557"/>
              <a:gd name="connsiteY3" fmla="*/ 1567187 h 2160430"/>
              <a:gd name="connsiteX4" fmla="*/ 6295834 w 7220557"/>
              <a:gd name="connsiteY4" fmla="*/ 1958949 h 2160430"/>
              <a:gd name="connsiteX5" fmla="*/ 5803281 w 7220557"/>
              <a:gd name="connsiteY5" fmla="*/ 1974826 h 2160430"/>
              <a:gd name="connsiteX6" fmla="*/ 5581934 w 7220557"/>
              <a:gd name="connsiteY6" fmla="*/ 2160430 h 2160430"/>
              <a:gd name="connsiteX7" fmla="*/ 5167719 w 7220557"/>
              <a:gd name="connsiteY7" fmla="*/ 1991006 h 2160430"/>
              <a:gd name="connsiteX8" fmla="*/ 4796086 w 7220557"/>
              <a:gd name="connsiteY8" fmla="*/ 1971505 h 2160430"/>
              <a:gd name="connsiteX9" fmla="*/ 840061 w 7220557"/>
              <a:gd name="connsiteY9" fmla="*/ 1927617 h 2160430"/>
              <a:gd name="connsiteX10" fmla="*/ 40402 w 7220557"/>
              <a:gd name="connsiteY10" fmla="*/ 1382316 h 2160430"/>
              <a:gd name="connsiteX11" fmla="*/ 118301 w 7220557"/>
              <a:gd name="connsiteY11" fmla="*/ 590515 h 2160430"/>
              <a:gd name="connsiteX12" fmla="*/ 861824 w 7220557"/>
              <a:gd name="connsiteY12" fmla="*/ 119685 h 2160430"/>
              <a:gd name="connsiteX13" fmla="*/ 2437792 w 7220557"/>
              <a:gd name="connsiteY13" fmla="*/ 28473 h 2160430"/>
              <a:gd name="connsiteX0" fmla="*/ 2437792 w 7220557"/>
              <a:gd name="connsiteY0" fmla="*/ 28473 h 2160430"/>
              <a:gd name="connsiteX1" fmla="*/ 6097085 w 7220557"/>
              <a:gd name="connsiteY1" fmla="*/ 32599 h 2160430"/>
              <a:gd name="connsiteX2" fmla="*/ 7130034 w 7220557"/>
              <a:gd name="connsiteY2" fmla="*/ 464521 h 2160430"/>
              <a:gd name="connsiteX3" fmla="*/ 7101574 w 7220557"/>
              <a:gd name="connsiteY3" fmla="*/ 1567187 h 2160430"/>
              <a:gd name="connsiteX4" fmla="*/ 6295834 w 7220557"/>
              <a:gd name="connsiteY4" fmla="*/ 1958949 h 2160430"/>
              <a:gd name="connsiteX5" fmla="*/ 5803281 w 7220557"/>
              <a:gd name="connsiteY5" fmla="*/ 1974826 h 2160430"/>
              <a:gd name="connsiteX6" fmla="*/ 5581934 w 7220557"/>
              <a:gd name="connsiteY6" fmla="*/ 2160430 h 2160430"/>
              <a:gd name="connsiteX7" fmla="*/ 5350217 w 7220557"/>
              <a:gd name="connsiteY7" fmla="*/ 1977392 h 2160430"/>
              <a:gd name="connsiteX8" fmla="*/ 4796086 w 7220557"/>
              <a:gd name="connsiteY8" fmla="*/ 1971505 h 2160430"/>
              <a:gd name="connsiteX9" fmla="*/ 840061 w 7220557"/>
              <a:gd name="connsiteY9" fmla="*/ 1927617 h 2160430"/>
              <a:gd name="connsiteX10" fmla="*/ 40402 w 7220557"/>
              <a:gd name="connsiteY10" fmla="*/ 1382316 h 2160430"/>
              <a:gd name="connsiteX11" fmla="*/ 118301 w 7220557"/>
              <a:gd name="connsiteY11" fmla="*/ 590515 h 2160430"/>
              <a:gd name="connsiteX12" fmla="*/ 861824 w 7220557"/>
              <a:gd name="connsiteY12" fmla="*/ 119685 h 2160430"/>
              <a:gd name="connsiteX13" fmla="*/ 2437792 w 7220557"/>
              <a:gd name="connsiteY13" fmla="*/ 28473 h 2160430"/>
              <a:gd name="connsiteX0" fmla="*/ 2437792 w 7220557"/>
              <a:gd name="connsiteY0" fmla="*/ 28473 h 2160430"/>
              <a:gd name="connsiteX1" fmla="*/ 6097085 w 7220557"/>
              <a:gd name="connsiteY1" fmla="*/ 32599 h 2160430"/>
              <a:gd name="connsiteX2" fmla="*/ 7130034 w 7220557"/>
              <a:gd name="connsiteY2" fmla="*/ 464521 h 2160430"/>
              <a:gd name="connsiteX3" fmla="*/ 7101574 w 7220557"/>
              <a:gd name="connsiteY3" fmla="*/ 1567187 h 2160430"/>
              <a:gd name="connsiteX4" fmla="*/ 6295834 w 7220557"/>
              <a:gd name="connsiteY4" fmla="*/ 1958949 h 2160430"/>
              <a:gd name="connsiteX5" fmla="*/ 5803281 w 7220557"/>
              <a:gd name="connsiteY5" fmla="*/ 1974826 h 2160430"/>
              <a:gd name="connsiteX6" fmla="*/ 5581934 w 7220557"/>
              <a:gd name="connsiteY6" fmla="*/ 2160430 h 2160430"/>
              <a:gd name="connsiteX7" fmla="*/ 5350217 w 7220557"/>
              <a:gd name="connsiteY7" fmla="*/ 1977392 h 2160430"/>
              <a:gd name="connsiteX8" fmla="*/ 4796086 w 7220557"/>
              <a:gd name="connsiteY8" fmla="*/ 1971505 h 2160430"/>
              <a:gd name="connsiteX9" fmla="*/ 562347 w 7220557"/>
              <a:gd name="connsiteY9" fmla="*/ 1963921 h 2160430"/>
              <a:gd name="connsiteX10" fmla="*/ 40402 w 7220557"/>
              <a:gd name="connsiteY10" fmla="*/ 1382316 h 2160430"/>
              <a:gd name="connsiteX11" fmla="*/ 118301 w 7220557"/>
              <a:gd name="connsiteY11" fmla="*/ 590515 h 2160430"/>
              <a:gd name="connsiteX12" fmla="*/ 861824 w 7220557"/>
              <a:gd name="connsiteY12" fmla="*/ 119685 h 2160430"/>
              <a:gd name="connsiteX13" fmla="*/ 2437792 w 7220557"/>
              <a:gd name="connsiteY13" fmla="*/ 28473 h 2160430"/>
              <a:gd name="connsiteX0" fmla="*/ 2456482 w 7239247"/>
              <a:gd name="connsiteY0" fmla="*/ 28473 h 2160430"/>
              <a:gd name="connsiteX1" fmla="*/ 6115775 w 7239247"/>
              <a:gd name="connsiteY1" fmla="*/ 32599 h 2160430"/>
              <a:gd name="connsiteX2" fmla="*/ 7148724 w 7239247"/>
              <a:gd name="connsiteY2" fmla="*/ 464521 h 2160430"/>
              <a:gd name="connsiteX3" fmla="*/ 7120264 w 7239247"/>
              <a:gd name="connsiteY3" fmla="*/ 1567187 h 2160430"/>
              <a:gd name="connsiteX4" fmla="*/ 6314524 w 7239247"/>
              <a:gd name="connsiteY4" fmla="*/ 1958949 h 2160430"/>
              <a:gd name="connsiteX5" fmla="*/ 5821971 w 7239247"/>
              <a:gd name="connsiteY5" fmla="*/ 1974826 h 2160430"/>
              <a:gd name="connsiteX6" fmla="*/ 5600624 w 7239247"/>
              <a:gd name="connsiteY6" fmla="*/ 2160430 h 2160430"/>
              <a:gd name="connsiteX7" fmla="*/ 5368907 w 7239247"/>
              <a:gd name="connsiteY7" fmla="*/ 1977392 h 2160430"/>
              <a:gd name="connsiteX8" fmla="*/ 4814776 w 7239247"/>
              <a:gd name="connsiteY8" fmla="*/ 1971505 h 2160430"/>
              <a:gd name="connsiteX9" fmla="*/ 581037 w 7239247"/>
              <a:gd name="connsiteY9" fmla="*/ 1963921 h 2160430"/>
              <a:gd name="connsiteX10" fmla="*/ 59092 w 7239247"/>
              <a:gd name="connsiteY10" fmla="*/ 1382316 h 2160430"/>
              <a:gd name="connsiteX11" fmla="*/ 81448 w 7239247"/>
              <a:gd name="connsiteY11" fmla="*/ 390841 h 2160430"/>
              <a:gd name="connsiteX12" fmla="*/ 880514 w 7239247"/>
              <a:gd name="connsiteY12" fmla="*/ 119685 h 2160430"/>
              <a:gd name="connsiteX13" fmla="*/ 2456482 w 7239247"/>
              <a:gd name="connsiteY13" fmla="*/ 28473 h 2160430"/>
              <a:gd name="connsiteX0" fmla="*/ 2456482 w 7239247"/>
              <a:gd name="connsiteY0" fmla="*/ 28473 h 2160430"/>
              <a:gd name="connsiteX1" fmla="*/ 6115775 w 7239247"/>
              <a:gd name="connsiteY1" fmla="*/ 32599 h 2160430"/>
              <a:gd name="connsiteX2" fmla="*/ 7148724 w 7239247"/>
              <a:gd name="connsiteY2" fmla="*/ 464521 h 2160430"/>
              <a:gd name="connsiteX3" fmla="*/ 7120264 w 7239247"/>
              <a:gd name="connsiteY3" fmla="*/ 1567187 h 2160430"/>
              <a:gd name="connsiteX4" fmla="*/ 6314524 w 7239247"/>
              <a:gd name="connsiteY4" fmla="*/ 1958949 h 2160430"/>
              <a:gd name="connsiteX5" fmla="*/ 5821971 w 7239247"/>
              <a:gd name="connsiteY5" fmla="*/ 1974826 h 2160430"/>
              <a:gd name="connsiteX6" fmla="*/ 5600624 w 7239247"/>
              <a:gd name="connsiteY6" fmla="*/ 2160430 h 2160430"/>
              <a:gd name="connsiteX7" fmla="*/ 5368907 w 7239247"/>
              <a:gd name="connsiteY7" fmla="*/ 1977392 h 2160430"/>
              <a:gd name="connsiteX8" fmla="*/ 4814776 w 7239247"/>
              <a:gd name="connsiteY8" fmla="*/ 1971505 h 2160430"/>
              <a:gd name="connsiteX9" fmla="*/ 581037 w 7239247"/>
              <a:gd name="connsiteY9" fmla="*/ 1963921 h 2160430"/>
              <a:gd name="connsiteX10" fmla="*/ 59092 w 7239247"/>
              <a:gd name="connsiteY10" fmla="*/ 1382316 h 2160430"/>
              <a:gd name="connsiteX11" fmla="*/ 81448 w 7239247"/>
              <a:gd name="connsiteY11" fmla="*/ 390841 h 2160430"/>
              <a:gd name="connsiteX12" fmla="*/ 690082 w 7239247"/>
              <a:gd name="connsiteY12" fmla="*/ 101533 h 2160430"/>
              <a:gd name="connsiteX13" fmla="*/ 2456482 w 7239247"/>
              <a:gd name="connsiteY13" fmla="*/ 28473 h 2160430"/>
              <a:gd name="connsiteX0" fmla="*/ 2456482 w 7239247"/>
              <a:gd name="connsiteY0" fmla="*/ 28473 h 2160430"/>
              <a:gd name="connsiteX1" fmla="*/ 6115775 w 7239247"/>
              <a:gd name="connsiteY1" fmla="*/ 32599 h 2160430"/>
              <a:gd name="connsiteX2" fmla="*/ 7148724 w 7239247"/>
              <a:gd name="connsiteY2" fmla="*/ 464521 h 2160430"/>
              <a:gd name="connsiteX3" fmla="*/ 7120264 w 7239247"/>
              <a:gd name="connsiteY3" fmla="*/ 1567187 h 2160430"/>
              <a:gd name="connsiteX4" fmla="*/ 6314524 w 7239247"/>
              <a:gd name="connsiteY4" fmla="*/ 1958949 h 2160430"/>
              <a:gd name="connsiteX5" fmla="*/ 5821971 w 7239247"/>
              <a:gd name="connsiteY5" fmla="*/ 1974826 h 2160430"/>
              <a:gd name="connsiteX6" fmla="*/ 5600624 w 7239247"/>
              <a:gd name="connsiteY6" fmla="*/ 2160430 h 2160430"/>
              <a:gd name="connsiteX7" fmla="*/ 5368907 w 7239247"/>
              <a:gd name="connsiteY7" fmla="*/ 1977392 h 2160430"/>
              <a:gd name="connsiteX8" fmla="*/ 4814776 w 7239247"/>
              <a:gd name="connsiteY8" fmla="*/ 1971505 h 2160430"/>
              <a:gd name="connsiteX9" fmla="*/ 581037 w 7239247"/>
              <a:gd name="connsiteY9" fmla="*/ 1963921 h 2160430"/>
              <a:gd name="connsiteX10" fmla="*/ 59092 w 7239247"/>
              <a:gd name="connsiteY10" fmla="*/ 1382316 h 2160430"/>
              <a:gd name="connsiteX11" fmla="*/ 81448 w 7239247"/>
              <a:gd name="connsiteY11" fmla="*/ 390841 h 2160430"/>
              <a:gd name="connsiteX12" fmla="*/ 690082 w 7239247"/>
              <a:gd name="connsiteY12" fmla="*/ 101533 h 2160430"/>
              <a:gd name="connsiteX13" fmla="*/ 2456482 w 7239247"/>
              <a:gd name="connsiteY13" fmla="*/ 28473 h 2160430"/>
              <a:gd name="connsiteX0" fmla="*/ 2456482 w 7239247"/>
              <a:gd name="connsiteY0" fmla="*/ 28473 h 2160430"/>
              <a:gd name="connsiteX1" fmla="*/ 6115775 w 7239247"/>
              <a:gd name="connsiteY1" fmla="*/ 32599 h 2160430"/>
              <a:gd name="connsiteX2" fmla="*/ 7148724 w 7239247"/>
              <a:gd name="connsiteY2" fmla="*/ 464521 h 2160430"/>
              <a:gd name="connsiteX3" fmla="*/ 7120264 w 7239247"/>
              <a:gd name="connsiteY3" fmla="*/ 1567187 h 2160430"/>
              <a:gd name="connsiteX4" fmla="*/ 6314524 w 7239247"/>
              <a:gd name="connsiteY4" fmla="*/ 1958949 h 2160430"/>
              <a:gd name="connsiteX5" fmla="*/ 5821971 w 7239247"/>
              <a:gd name="connsiteY5" fmla="*/ 1974826 h 2160430"/>
              <a:gd name="connsiteX6" fmla="*/ 5600624 w 7239247"/>
              <a:gd name="connsiteY6" fmla="*/ 2160430 h 2160430"/>
              <a:gd name="connsiteX7" fmla="*/ 5368907 w 7239247"/>
              <a:gd name="connsiteY7" fmla="*/ 1977392 h 2160430"/>
              <a:gd name="connsiteX8" fmla="*/ 4814776 w 7239247"/>
              <a:gd name="connsiteY8" fmla="*/ 1971505 h 2160430"/>
              <a:gd name="connsiteX9" fmla="*/ 581037 w 7239247"/>
              <a:gd name="connsiteY9" fmla="*/ 1963921 h 2160430"/>
              <a:gd name="connsiteX10" fmla="*/ 59092 w 7239247"/>
              <a:gd name="connsiteY10" fmla="*/ 1382316 h 2160430"/>
              <a:gd name="connsiteX11" fmla="*/ 81448 w 7239247"/>
              <a:gd name="connsiteY11" fmla="*/ 336384 h 2160430"/>
              <a:gd name="connsiteX12" fmla="*/ 690082 w 7239247"/>
              <a:gd name="connsiteY12" fmla="*/ 101533 h 2160430"/>
              <a:gd name="connsiteX13" fmla="*/ 2456482 w 7239247"/>
              <a:gd name="connsiteY13" fmla="*/ 28473 h 2160430"/>
              <a:gd name="connsiteX0" fmla="*/ 2456482 w 7239247"/>
              <a:gd name="connsiteY0" fmla="*/ 28473 h 2160430"/>
              <a:gd name="connsiteX1" fmla="*/ 6115775 w 7239247"/>
              <a:gd name="connsiteY1" fmla="*/ 32599 h 2160430"/>
              <a:gd name="connsiteX2" fmla="*/ 7148724 w 7239247"/>
              <a:gd name="connsiteY2" fmla="*/ 464521 h 2160430"/>
              <a:gd name="connsiteX3" fmla="*/ 7120264 w 7239247"/>
              <a:gd name="connsiteY3" fmla="*/ 1567187 h 2160430"/>
              <a:gd name="connsiteX4" fmla="*/ 6314524 w 7239247"/>
              <a:gd name="connsiteY4" fmla="*/ 1958949 h 2160430"/>
              <a:gd name="connsiteX5" fmla="*/ 5821971 w 7239247"/>
              <a:gd name="connsiteY5" fmla="*/ 1974826 h 2160430"/>
              <a:gd name="connsiteX6" fmla="*/ 5600624 w 7239247"/>
              <a:gd name="connsiteY6" fmla="*/ 2160430 h 2160430"/>
              <a:gd name="connsiteX7" fmla="*/ 5368907 w 7239247"/>
              <a:gd name="connsiteY7" fmla="*/ 1977392 h 2160430"/>
              <a:gd name="connsiteX8" fmla="*/ 4814776 w 7239247"/>
              <a:gd name="connsiteY8" fmla="*/ 1971505 h 2160430"/>
              <a:gd name="connsiteX9" fmla="*/ 581037 w 7239247"/>
              <a:gd name="connsiteY9" fmla="*/ 1963921 h 2160430"/>
              <a:gd name="connsiteX10" fmla="*/ 59092 w 7239247"/>
              <a:gd name="connsiteY10" fmla="*/ 1382316 h 2160430"/>
              <a:gd name="connsiteX11" fmla="*/ 81448 w 7239247"/>
              <a:gd name="connsiteY11" fmla="*/ 336384 h 2160430"/>
              <a:gd name="connsiteX12" fmla="*/ 690082 w 7239247"/>
              <a:gd name="connsiteY12" fmla="*/ 101533 h 2160430"/>
              <a:gd name="connsiteX13" fmla="*/ 2456482 w 7239247"/>
              <a:gd name="connsiteY13" fmla="*/ 28473 h 2160430"/>
              <a:gd name="connsiteX0" fmla="*/ 2456482 w 7239247"/>
              <a:gd name="connsiteY0" fmla="*/ 30331 h 2162288"/>
              <a:gd name="connsiteX1" fmla="*/ 6330011 w 7239247"/>
              <a:gd name="connsiteY1" fmla="*/ 29919 h 2162288"/>
              <a:gd name="connsiteX2" fmla="*/ 7148724 w 7239247"/>
              <a:gd name="connsiteY2" fmla="*/ 466379 h 2162288"/>
              <a:gd name="connsiteX3" fmla="*/ 7120264 w 7239247"/>
              <a:gd name="connsiteY3" fmla="*/ 1569045 h 2162288"/>
              <a:gd name="connsiteX4" fmla="*/ 6314524 w 7239247"/>
              <a:gd name="connsiteY4" fmla="*/ 1960807 h 2162288"/>
              <a:gd name="connsiteX5" fmla="*/ 5821971 w 7239247"/>
              <a:gd name="connsiteY5" fmla="*/ 1976684 h 2162288"/>
              <a:gd name="connsiteX6" fmla="*/ 5600624 w 7239247"/>
              <a:gd name="connsiteY6" fmla="*/ 2162288 h 2162288"/>
              <a:gd name="connsiteX7" fmla="*/ 5368907 w 7239247"/>
              <a:gd name="connsiteY7" fmla="*/ 1979250 h 2162288"/>
              <a:gd name="connsiteX8" fmla="*/ 4814776 w 7239247"/>
              <a:gd name="connsiteY8" fmla="*/ 1973363 h 2162288"/>
              <a:gd name="connsiteX9" fmla="*/ 581037 w 7239247"/>
              <a:gd name="connsiteY9" fmla="*/ 1965779 h 2162288"/>
              <a:gd name="connsiteX10" fmla="*/ 59092 w 7239247"/>
              <a:gd name="connsiteY10" fmla="*/ 1384174 h 2162288"/>
              <a:gd name="connsiteX11" fmla="*/ 81448 w 7239247"/>
              <a:gd name="connsiteY11" fmla="*/ 338242 h 2162288"/>
              <a:gd name="connsiteX12" fmla="*/ 690082 w 7239247"/>
              <a:gd name="connsiteY12" fmla="*/ 103391 h 2162288"/>
              <a:gd name="connsiteX13" fmla="*/ 2456482 w 7239247"/>
              <a:gd name="connsiteY13" fmla="*/ 30331 h 2162288"/>
              <a:gd name="connsiteX0" fmla="*/ 2456482 w 7239247"/>
              <a:gd name="connsiteY0" fmla="*/ 30331 h 2162288"/>
              <a:gd name="connsiteX1" fmla="*/ 6330011 w 7239247"/>
              <a:gd name="connsiteY1" fmla="*/ 29919 h 2162288"/>
              <a:gd name="connsiteX2" fmla="*/ 7148724 w 7239247"/>
              <a:gd name="connsiteY2" fmla="*/ 466379 h 2162288"/>
              <a:gd name="connsiteX3" fmla="*/ 7120264 w 7239247"/>
              <a:gd name="connsiteY3" fmla="*/ 1569045 h 2162288"/>
              <a:gd name="connsiteX4" fmla="*/ 6314524 w 7239247"/>
              <a:gd name="connsiteY4" fmla="*/ 1960807 h 2162288"/>
              <a:gd name="connsiteX5" fmla="*/ 5821971 w 7239247"/>
              <a:gd name="connsiteY5" fmla="*/ 1976684 h 2162288"/>
              <a:gd name="connsiteX6" fmla="*/ 5600624 w 7239247"/>
              <a:gd name="connsiteY6" fmla="*/ 2162288 h 2162288"/>
              <a:gd name="connsiteX7" fmla="*/ 5368907 w 7239247"/>
              <a:gd name="connsiteY7" fmla="*/ 1979250 h 2162288"/>
              <a:gd name="connsiteX8" fmla="*/ 4814776 w 7239247"/>
              <a:gd name="connsiteY8" fmla="*/ 1973363 h 2162288"/>
              <a:gd name="connsiteX9" fmla="*/ 581037 w 7239247"/>
              <a:gd name="connsiteY9" fmla="*/ 1965779 h 2162288"/>
              <a:gd name="connsiteX10" fmla="*/ 59092 w 7239247"/>
              <a:gd name="connsiteY10" fmla="*/ 1384174 h 2162288"/>
              <a:gd name="connsiteX11" fmla="*/ 81448 w 7239247"/>
              <a:gd name="connsiteY11" fmla="*/ 338242 h 2162288"/>
              <a:gd name="connsiteX12" fmla="*/ 690082 w 7239247"/>
              <a:gd name="connsiteY12" fmla="*/ 103391 h 2162288"/>
              <a:gd name="connsiteX13" fmla="*/ 2456482 w 7239247"/>
              <a:gd name="connsiteY13" fmla="*/ 30331 h 2162288"/>
              <a:gd name="connsiteX0" fmla="*/ 2456482 w 7239247"/>
              <a:gd name="connsiteY0" fmla="*/ 30331 h 2162288"/>
              <a:gd name="connsiteX1" fmla="*/ 6330011 w 7239247"/>
              <a:gd name="connsiteY1" fmla="*/ 29919 h 2162288"/>
              <a:gd name="connsiteX2" fmla="*/ 7148724 w 7239247"/>
              <a:gd name="connsiteY2" fmla="*/ 466379 h 2162288"/>
              <a:gd name="connsiteX3" fmla="*/ 7120264 w 7239247"/>
              <a:gd name="connsiteY3" fmla="*/ 1569045 h 2162288"/>
              <a:gd name="connsiteX4" fmla="*/ 6314524 w 7239247"/>
              <a:gd name="connsiteY4" fmla="*/ 1960807 h 2162288"/>
              <a:gd name="connsiteX5" fmla="*/ 5821971 w 7239247"/>
              <a:gd name="connsiteY5" fmla="*/ 1976684 h 2162288"/>
              <a:gd name="connsiteX6" fmla="*/ 5600624 w 7239247"/>
              <a:gd name="connsiteY6" fmla="*/ 2162288 h 2162288"/>
              <a:gd name="connsiteX7" fmla="*/ 5368907 w 7239247"/>
              <a:gd name="connsiteY7" fmla="*/ 1979250 h 2162288"/>
              <a:gd name="connsiteX8" fmla="*/ 4814776 w 7239247"/>
              <a:gd name="connsiteY8" fmla="*/ 1973363 h 2162288"/>
              <a:gd name="connsiteX9" fmla="*/ 581037 w 7239247"/>
              <a:gd name="connsiteY9" fmla="*/ 1965779 h 2162288"/>
              <a:gd name="connsiteX10" fmla="*/ 59092 w 7239247"/>
              <a:gd name="connsiteY10" fmla="*/ 1384174 h 2162288"/>
              <a:gd name="connsiteX11" fmla="*/ 81448 w 7239247"/>
              <a:gd name="connsiteY11" fmla="*/ 338242 h 2162288"/>
              <a:gd name="connsiteX12" fmla="*/ 690082 w 7239247"/>
              <a:gd name="connsiteY12" fmla="*/ 103391 h 2162288"/>
              <a:gd name="connsiteX13" fmla="*/ 2456482 w 7239247"/>
              <a:gd name="connsiteY13" fmla="*/ 30331 h 2162288"/>
              <a:gd name="connsiteX0" fmla="*/ 2456482 w 7224385"/>
              <a:gd name="connsiteY0" fmla="*/ 30331 h 2162288"/>
              <a:gd name="connsiteX1" fmla="*/ 6330011 w 7224385"/>
              <a:gd name="connsiteY1" fmla="*/ 29919 h 2162288"/>
              <a:gd name="connsiteX2" fmla="*/ 7109051 w 7224385"/>
              <a:gd name="connsiteY2" fmla="*/ 443689 h 2162288"/>
              <a:gd name="connsiteX3" fmla="*/ 7120264 w 7224385"/>
              <a:gd name="connsiteY3" fmla="*/ 1569045 h 2162288"/>
              <a:gd name="connsiteX4" fmla="*/ 6314524 w 7224385"/>
              <a:gd name="connsiteY4" fmla="*/ 1960807 h 2162288"/>
              <a:gd name="connsiteX5" fmla="*/ 5821971 w 7224385"/>
              <a:gd name="connsiteY5" fmla="*/ 1976684 h 2162288"/>
              <a:gd name="connsiteX6" fmla="*/ 5600624 w 7224385"/>
              <a:gd name="connsiteY6" fmla="*/ 2162288 h 2162288"/>
              <a:gd name="connsiteX7" fmla="*/ 5368907 w 7224385"/>
              <a:gd name="connsiteY7" fmla="*/ 1979250 h 2162288"/>
              <a:gd name="connsiteX8" fmla="*/ 4814776 w 7224385"/>
              <a:gd name="connsiteY8" fmla="*/ 1973363 h 2162288"/>
              <a:gd name="connsiteX9" fmla="*/ 581037 w 7224385"/>
              <a:gd name="connsiteY9" fmla="*/ 1965779 h 2162288"/>
              <a:gd name="connsiteX10" fmla="*/ 59092 w 7224385"/>
              <a:gd name="connsiteY10" fmla="*/ 1384174 h 2162288"/>
              <a:gd name="connsiteX11" fmla="*/ 81448 w 7224385"/>
              <a:gd name="connsiteY11" fmla="*/ 338242 h 2162288"/>
              <a:gd name="connsiteX12" fmla="*/ 690082 w 7224385"/>
              <a:gd name="connsiteY12" fmla="*/ 103391 h 2162288"/>
              <a:gd name="connsiteX13" fmla="*/ 2456482 w 722438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814776 w 7229725"/>
              <a:gd name="connsiteY8" fmla="*/ 1973363 h 2162288"/>
              <a:gd name="connsiteX9" fmla="*/ 581037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90082 w 7229725"/>
              <a:gd name="connsiteY12" fmla="*/ 103391 h 2162288"/>
              <a:gd name="connsiteX13" fmla="*/ 2456482 w 722972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814776 w 7229725"/>
              <a:gd name="connsiteY8" fmla="*/ 1973363 h 2162288"/>
              <a:gd name="connsiteX9" fmla="*/ 581037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58343 w 7229725"/>
              <a:gd name="connsiteY12" fmla="*/ 71625 h 2162288"/>
              <a:gd name="connsiteX13" fmla="*/ 2456482 w 722972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656082 w 7229725"/>
              <a:gd name="connsiteY8" fmla="*/ 1982439 h 2162288"/>
              <a:gd name="connsiteX9" fmla="*/ 581037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58343 w 7229725"/>
              <a:gd name="connsiteY12" fmla="*/ 71625 h 2162288"/>
              <a:gd name="connsiteX13" fmla="*/ 2456482 w 722972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656082 w 7229725"/>
              <a:gd name="connsiteY8" fmla="*/ 1982439 h 2162288"/>
              <a:gd name="connsiteX9" fmla="*/ 581037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58343 w 7229725"/>
              <a:gd name="connsiteY12" fmla="*/ 71625 h 2162288"/>
              <a:gd name="connsiteX13" fmla="*/ 2456482 w 722972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656082 w 7229725"/>
              <a:gd name="connsiteY8" fmla="*/ 1982439 h 2162288"/>
              <a:gd name="connsiteX9" fmla="*/ 477886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58343 w 7229725"/>
              <a:gd name="connsiteY12" fmla="*/ 71625 h 2162288"/>
              <a:gd name="connsiteX13" fmla="*/ 2456482 w 722972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656082 w 7229725"/>
              <a:gd name="connsiteY8" fmla="*/ 1982439 h 2162288"/>
              <a:gd name="connsiteX9" fmla="*/ 477886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58343 w 7229725"/>
              <a:gd name="connsiteY12" fmla="*/ 71625 h 2162288"/>
              <a:gd name="connsiteX13" fmla="*/ 2456482 w 7229725"/>
              <a:gd name="connsiteY13" fmla="*/ 30331 h 2162288"/>
              <a:gd name="connsiteX0" fmla="*/ 2456482 w 7229725"/>
              <a:gd name="connsiteY0" fmla="*/ 30331 h 2130522"/>
              <a:gd name="connsiteX1" fmla="*/ 6330011 w 7229725"/>
              <a:gd name="connsiteY1" fmla="*/ 29919 h 2130522"/>
              <a:gd name="connsiteX2" fmla="*/ 7109051 w 7229725"/>
              <a:gd name="connsiteY2" fmla="*/ 443689 h 2130522"/>
              <a:gd name="connsiteX3" fmla="*/ 7128199 w 7229725"/>
              <a:gd name="connsiteY3" fmla="*/ 1646192 h 2130522"/>
              <a:gd name="connsiteX4" fmla="*/ 6314524 w 7229725"/>
              <a:gd name="connsiteY4" fmla="*/ 1960807 h 2130522"/>
              <a:gd name="connsiteX5" fmla="*/ 5821971 w 7229725"/>
              <a:gd name="connsiteY5" fmla="*/ 1976684 h 2130522"/>
              <a:gd name="connsiteX6" fmla="*/ 5600624 w 7229725"/>
              <a:gd name="connsiteY6" fmla="*/ 2130522 h 2130522"/>
              <a:gd name="connsiteX7" fmla="*/ 5368907 w 7229725"/>
              <a:gd name="connsiteY7" fmla="*/ 1979250 h 2130522"/>
              <a:gd name="connsiteX8" fmla="*/ 4656082 w 7229725"/>
              <a:gd name="connsiteY8" fmla="*/ 1982439 h 2130522"/>
              <a:gd name="connsiteX9" fmla="*/ 477886 w 7229725"/>
              <a:gd name="connsiteY9" fmla="*/ 1965779 h 2130522"/>
              <a:gd name="connsiteX10" fmla="*/ 59092 w 7229725"/>
              <a:gd name="connsiteY10" fmla="*/ 1384174 h 2130522"/>
              <a:gd name="connsiteX11" fmla="*/ 81448 w 7229725"/>
              <a:gd name="connsiteY11" fmla="*/ 338242 h 2130522"/>
              <a:gd name="connsiteX12" fmla="*/ 658343 w 7229725"/>
              <a:gd name="connsiteY12" fmla="*/ 71625 h 2130522"/>
              <a:gd name="connsiteX13" fmla="*/ 2456482 w 7229725"/>
              <a:gd name="connsiteY13" fmla="*/ 30331 h 2130522"/>
              <a:gd name="connsiteX0" fmla="*/ 2456482 w 7229725"/>
              <a:gd name="connsiteY0" fmla="*/ 30331 h 2130522"/>
              <a:gd name="connsiteX1" fmla="*/ 6330011 w 7229725"/>
              <a:gd name="connsiteY1" fmla="*/ 29919 h 2130522"/>
              <a:gd name="connsiteX2" fmla="*/ 7109051 w 7229725"/>
              <a:gd name="connsiteY2" fmla="*/ 443689 h 2130522"/>
              <a:gd name="connsiteX3" fmla="*/ 7128199 w 7229725"/>
              <a:gd name="connsiteY3" fmla="*/ 1646192 h 2130522"/>
              <a:gd name="connsiteX4" fmla="*/ 6314524 w 7229725"/>
              <a:gd name="connsiteY4" fmla="*/ 1960807 h 2130522"/>
              <a:gd name="connsiteX5" fmla="*/ 5821971 w 7229725"/>
              <a:gd name="connsiteY5" fmla="*/ 1976684 h 2130522"/>
              <a:gd name="connsiteX6" fmla="*/ 5600624 w 7229725"/>
              <a:gd name="connsiteY6" fmla="*/ 2130522 h 2130522"/>
              <a:gd name="connsiteX7" fmla="*/ 5368907 w 7229725"/>
              <a:gd name="connsiteY7" fmla="*/ 1979250 h 2130522"/>
              <a:gd name="connsiteX8" fmla="*/ 4656082 w 7229725"/>
              <a:gd name="connsiteY8" fmla="*/ 1982439 h 2130522"/>
              <a:gd name="connsiteX9" fmla="*/ 477886 w 7229725"/>
              <a:gd name="connsiteY9" fmla="*/ 1965779 h 2130522"/>
              <a:gd name="connsiteX10" fmla="*/ 59092 w 7229725"/>
              <a:gd name="connsiteY10" fmla="*/ 1384174 h 2130522"/>
              <a:gd name="connsiteX11" fmla="*/ 81448 w 7229725"/>
              <a:gd name="connsiteY11" fmla="*/ 338242 h 2130522"/>
              <a:gd name="connsiteX12" fmla="*/ 658343 w 7229725"/>
              <a:gd name="connsiteY12" fmla="*/ 71625 h 2130522"/>
              <a:gd name="connsiteX13" fmla="*/ 2456482 w 7229725"/>
              <a:gd name="connsiteY13" fmla="*/ 30331 h 2130522"/>
              <a:gd name="connsiteX0" fmla="*/ 2456482 w 7229725"/>
              <a:gd name="connsiteY0" fmla="*/ 30331 h 2130522"/>
              <a:gd name="connsiteX1" fmla="*/ 6330011 w 7229725"/>
              <a:gd name="connsiteY1" fmla="*/ 29919 h 2130522"/>
              <a:gd name="connsiteX2" fmla="*/ 7109051 w 7229725"/>
              <a:gd name="connsiteY2" fmla="*/ 443689 h 2130522"/>
              <a:gd name="connsiteX3" fmla="*/ 7128199 w 7229725"/>
              <a:gd name="connsiteY3" fmla="*/ 1646192 h 2130522"/>
              <a:gd name="connsiteX4" fmla="*/ 6314524 w 7229725"/>
              <a:gd name="connsiteY4" fmla="*/ 1960807 h 2130522"/>
              <a:gd name="connsiteX5" fmla="*/ 5821971 w 7229725"/>
              <a:gd name="connsiteY5" fmla="*/ 1976684 h 2130522"/>
              <a:gd name="connsiteX6" fmla="*/ 5600624 w 7229725"/>
              <a:gd name="connsiteY6" fmla="*/ 2130522 h 2130522"/>
              <a:gd name="connsiteX7" fmla="*/ 5465013 w 7229725"/>
              <a:gd name="connsiteY7" fmla="*/ 1977723 h 2130522"/>
              <a:gd name="connsiteX8" fmla="*/ 4656082 w 7229725"/>
              <a:gd name="connsiteY8" fmla="*/ 1982439 h 2130522"/>
              <a:gd name="connsiteX9" fmla="*/ 477886 w 7229725"/>
              <a:gd name="connsiteY9" fmla="*/ 1965779 h 2130522"/>
              <a:gd name="connsiteX10" fmla="*/ 59092 w 7229725"/>
              <a:gd name="connsiteY10" fmla="*/ 1384174 h 2130522"/>
              <a:gd name="connsiteX11" fmla="*/ 81448 w 7229725"/>
              <a:gd name="connsiteY11" fmla="*/ 338242 h 2130522"/>
              <a:gd name="connsiteX12" fmla="*/ 658343 w 7229725"/>
              <a:gd name="connsiteY12" fmla="*/ 71625 h 2130522"/>
              <a:gd name="connsiteX13" fmla="*/ 2456482 w 7229725"/>
              <a:gd name="connsiteY13" fmla="*/ 30331 h 2130522"/>
              <a:gd name="connsiteX0" fmla="*/ 2456482 w 7229725"/>
              <a:gd name="connsiteY0" fmla="*/ 30331 h 2130522"/>
              <a:gd name="connsiteX1" fmla="*/ 6330011 w 7229725"/>
              <a:gd name="connsiteY1" fmla="*/ 29919 h 2130522"/>
              <a:gd name="connsiteX2" fmla="*/ 7109051 w 7229725"/>
              <a:gd name="connsiteY2" fmla="*/ 443689 h 2130522"/>
              <a:gd name="connsiteX3" fmla="*/ 7128199 w 7229725"/>
              <a:gd name="connsiteY3" fmla="*/ 1646192 h 2130522"/>
              <a:gd name="connsiteX4" fmla="*/ 6314524 w 7229725"/>
              <a:gd name="connsiteY4" fmla="*/ 1960807 h 2130522"/>
              <a:gd name="connsiteX5" fmla="*/ 5821971 w 7229725"/>
              <a:gd name="connsiteY5" fmla="*/ 1976684 h 2130522"/>
              <a:gd name="connsiteX6" fmla="*/ 5600624 w 7229725"/>
              <a:gd name="connsiteY6" fmla="*/ 2130522 h 2130522"/>
              <a:gd name="connsiteX7" fmla="*/ 5465013 w 7229725"/>
              <a:gd name="connsiteY7" fmla="*/ 1977723 h 2130522"/>
              <a:gd name="connsiteX8" fmla="*/ 4656082 w 7229725"/>
              <a:gd name="connsiteY8" fmla="*/ 1982439 h 2130522"/>
              <a:gd name="connsiteX9" fmla="*/ 477886 w 7229725"/>
              <a:gd name="connsiteY9" fmla="*/ 1965779 h 2130522"/>
              <a:gd name="connsiteX10" fmla="*/ 59092 w 7229725"/>
              <a:gd name="connsiteY10" fmla="*/ 1384174 h 2130522"/>
              <a:gd name="connsiteX11" fmla="*/ 81448 w 7229725"/>
              <a:gd name="connsiteY11" fmla="*/ 338242 h 2130522"/>
              <a:gd name="connsiteX12" fmla="*/ 658343 w 7229725"/>
              <a:gd name="connsiteY12" fmla="*/ 71625 h 2130522"/>
              <a:gd name="connsiteX13" fmla="*/ 2456482 w 7229725"/>
              <a:gd name="connsiteY13" fmla="*/ 30331 h 2130522"/>
              <a:gd name="connsiteX0" fmla="*/ 2456482 w 7229725"/>
              <a:gd name="connsiteY0" fmla="*/ 30331 h 2130522"/>
              <a:gd name="connsiteX1" fmla="*/ 6330011 w 7229725"/>
              <a:gd name="connsiteY1" fmla="*/ 29919 h 2130522"/>
              <a:gd name="connsiteX2" fmla="*/ 7109051 w 7229725"/>
              <a:gd name="connsiteY2" fmla="*/ 443689 h 2130522"/>
              <a:gd name="connsiteX3" fmla="*/ 7128199 w 7229725"/>
              <a:gd name="connsiteY3" fmla="*/ 1646192 h 2130522"/>
              <a:gd name="connsiteX4" fmla="*/ 6314524 w 7229725"/>
              <a:gd name="connsiteY4" fmla="*/ 1960807 h 2130522"/>
              <a:gd name="connsiteX5" fmla="*/ 5821971 w 7229725"/>
              <a:gd name="connsiteY5" fmla="*/ 1976684 h 2130522"/>
              <a:gd name="connsiteX6" fmla="*/ 5600624 w 7229725"/>
              <a:gd name="connsiteY6" fmla="*/ 2130522 h 2130522"/>
              <a:gd name="connsiteX7" fmla="*/ 5465013 w 7229725"/>
              <a:gd name="connsiteY7" fmla="*/ 1977723 h 2130522"/>
              <a:gd name="connsiteX8" fmla="*/ 4648073 w 7229725"/>
              <a:gd name="connsiteY8" fmla="*/ 1980912 h 2130522"/>
              <a:gd name="connsiteX9" fmla="*/ 477886 w 7229725"/>
              <a:gd name="connsiteY9" fmla="*/ 1965779 h 2130522"/>
              <a:gd name="connsiteX10" fmla="*/ 59092 w 7229725"/>
              <a:gd name="connsiteY10" fmla="*/ 1384174 h 2130522"/>
              <a:gd name="connsiteX11" fmla="*/ 81448 w 7229725"/>
              <a:gd name="connsiteY11" fmla="*/ 338242 h 2130522"/>
              <a:gd name="connsiteX12" fmla="*/ 658343 w 7229725"/>
              <a:gd name="connsiteY12" fmla="*/ 71625 h 2130522"/>
              <a:gd name="connsiteX13" fmla="*/ 2456482 w 7229725"/>
              <a:gd name="connsiteY13" fmla="*/ 30331 h 2130522"/>
              <a:gd name="connsiteX0" fmla="*/ 2456482 w 7229725"/>
              <a:gd name="connsiteY0" fmla="*/ 24338 h 2124529"/>
              <a:gd name="connsiteX1" fmla="*/ 6483379 w 7229725"/>
              <a:gd name="connsiteY1" fmla="*/ 40447 h 2124529"/>
              <a:gd name="connsiteX2" fmla="*/ 7109051 w 7229725"/>
              <a:gd name="connsiteY2" fmla="*/ 437696 h 2124529"/>
              <a:gd name="connsiteX3" fmla="*/ 7128199 w 7229725"/>
              <a:gd name="connsiteY3" fmla="*/ 1640199 h 2124529"/>
              <a:gd name="connsiteX4" fmla="*/ 6314524 w 7229725"/>
              <a:gd name="connsiteY4" fmla="*/ 1954814 h 2124529"/>
              <a:gd name="connsiteX5" fmla="*/ 5821971 w 7229725"/>
              <a:gd name="connsiteY5" fmla="*/ 1970691 h 2124529"/>
              <a:gd name="connsiteX6" fmla="*/ 5600624 w 7229725"/>
              <a:gd name="connsiteY6" fmla="*/ 2124529 h 2124529"/>
              <a:gd name="connsiteX7" fmla="*/ 5465013 w 7229725"/>
              <a:gd name="connsiteY7" fmla="*/ 1971730 h 2124529"/>
              <a:gd name="connsiteX8" fmla="*/ 4648073 w 7229725"/>
              <a:gd name="connsiteY8" fmla="*/ 1974919 h 2124529"/>
              <a:gd name="connsiteX9" fmla="*/ 477886 w 7229725"/>
              <a:gd name="connsiteY9" fmla="*/ 1959786 h 2124529"/>
              <a:gd name="connsiteX10" fmla="*/ 59092 w 7229725"/>
              <a:gd name="connsiteY10" fmla="*/ 1378181 h 2124529"/>
              <a:gd name="connsiteX11" fmla="*/ 81448 w 7229725"/>
              <a:gd name="connsiteY11" fmla="*/ 332249 h 2124529"/>
              <a:gd name="connsiteX12" fmla="*/ 658343 w 7229725"/>
              <a:gd name="connsiteY12" fmla="*/ 65632 h 2124529"/>
              <a:gd name="connsiteX13" fmla="*/ 2456482 w 7229725"/>
              <a:gd name="connsiteY13" fmla="*/ 24338 h 2124529"/>
              <a:gd name="connsiteX0" fmla="*/ 2456482 w 7229725"/>
              <a:gd name="connsiteY0" fmla="*/ 19755 h 2119946"/>
              <a:gd name="connsiteX1" fmla="*/ 6483379 w 7229725"/>
              <a:gd name="connsiteY1" fmla="*/ 35864 h 2119946"/>
              <a:gd name="connsiteX2" fmla="*/ 7109051 w 7229725"/>
              <a:gd name="connsiteY2" fmla="*/ 433113 h 2119946"/>
              <a:gd name="connsiteX3" fmla="*/ 7128199 w 7229725"/>
              <a:gd name="connsiteY3" fmla="*/ 1635616 h 2119946"/>
              <a:gd name="connsiteX4" fmla="*/ 6314524 w 7229725"/>
              <a:gd name="connsiteY4" fmla="*/ 1950231 h 2119946"/>
              <a:gd name="connsiteX5" fmla="*/ 5821971 w 7229725"/>
              <a:gd name="connsiteY5" fmla="*/ 1966108 h 2119946"/>
              <a:gd name="connsiteX6" fmla="*/ 5600624 w 7229725"/>
              <a:gd name="connsiteY6" fmla="*/ 2119946 h 2119946"/>
              <a:gd name="connsiteX7" fmla="*/ 5465013 w 7229725"/>
              <a:gd name="connsiteY7" fmla="*/ 1967147 h 2119946"/>
              <a:gd name="connsiteX8" fmla="*/ 4648073 w 7229725"/>
              <a:gd name="connsiteY8" fmla="*/ 1970336 h 2119946"/>
              <a:gd name="connsiteX9" fmla="*/ 477886 w 7229725"/>
              <a:gd name="connsiteY9" fmla="*/ 1955203 h 2119946"/>
              <a:gd name="connsiteX10" fmla="*/ 59092 w 7229725"/>
              <a:gd name="connsiteY10" fmla="*/ 1373598 h 2119946"/>
              <a:gd name="connsiteX11" fmla="*/ 81448 w 7229725"/>
              <a:gd name="connsiteY11" fmla="*/ 327666 h 2119946"/>
              <a:gd name="connsiteX12" fmla="*/ 658343 w 7229725"/>
              <a:gd name="connsiteY12" fmla="*/ 61049 h 2119946"/>
              <a:gd name="connsiteX13" fmla="*/ 2456482 w 7229725"/>
              <a:gd name="connsiteY13" fmla="*/ 19755 h 2119946"/>
              <a:gd name="connsiteX0" fmla="*/ 2464150 w 7229725"/>
              <a:gd name="connsiteY0" fmla="*/ 22861 h 2110661"/>
              <a:gd name="connsiteX1" fmla="*/ 6483379 w 7229725"/>
              <a:gd name="connsiteY1" fmla="*/ 26579 h 2110661"/>
              <a:gd name="connsiteX2" fmla="*/ 7109051 w 7229725"/>
              <a:gd name="connsiteY2" fmla="*/ 423828 h 2110661"/>
              <a:gd name="connsiteX3" fmla="*/ 7128199 w 7229725"/>
              <a:gd name="connsiteY3" fmla="*/ 1626331 h 2110661"/>
              <a:gd name="connsiteX4" fmla="*/ 6314524 w 7229725"/>
              <a:gd name="connsiteY4" fmla="*/ 1940946 h 2110661"/>
              <a:gd name="connsiteX5" fmla="*/ 5821971 w 7229725"/>
              <a:gd name="connsiteY5" fmla="*/ 1956823 h 2110661"/>
              <a:gd name="connsiteX6" fmla="*/ 5600624 w 7229725"/>
              <a:gd name="connsiteY6" fmla="*/ 2110661 h 2110661"/>
              <a:gd name="connsiteX7" fmla="*/ 5465013 w 7229725"/>
              <a:gd name="connsiteY7" fmla="*/ 1957862 h 2110661"/>
              <a:gd name="connsiteX8" fmla="*/ 4648073 w 7229725"/>
              <a:gd name="connsiteY8" fmla="*/ 1961051 h 2110661"/>
              <a:gd name="connsiteX9" fmla="*/ 477886 w 7229725"/>
              <a:gd name="connsiteY9" fmla="*/ 1945918 h 2110661"/>
              <a:gd name="connsiteX10" fmla="*/ 59092 w 7229725"/>
              <a:gd name="connsiteY10" fmla="*/ 1364313 h 2110661"/>
              <a:gd name="connsiteX11" fmla="*/ 81448 w 7229725"/>
              <a:gd name="connsiteY11" fmla="*/ 318381 h 2110661"/>
              <a:gd name="connsiteX12" fmla="*/ 658343 w 7229725"/>
              <a:gd name="connsiteY12" fmla="*/ 51764 h 2110661"/>
              <a:gd name="connsiteX13" fmla="*/ 2464150 w 7229725"/>
              <a:gd name="connsiteY13" fmla="*/ 22861 h 2110661"/>
              <a:gd name="connsiteX0" fmla="*/ 2464150 w 7229725"/>
              <a:gd name="connsiteY0" fmla="*/ 15549 h 2103349"/>
              <a:gd name="connsiteX1" fmla="*/ 6483379 w 7229725"/>
              <a:gd name="connsiteY1" fmla="*/ 19267 h 2103349"/>
              <a:gd name="connsiteX2" fmla="*/ 7109051 w 7229725"/>
              <a:gd name="connsiteY2" fmla="*/ 416516 h 2103349"/>
              <a:gd name="connsiteX3" fmla="*/ 7128199 w 7229725"/>
              <a:gd name="connsiteY3" fmla="*/ 1619019 h 2103349"/>
              <a:gd name="connsiteX4" fmla="*/ 6314524 w 7229725"/>
              <a:gd name="connsiteY4" fmla="*/ 1933634 h 2103349"/>
              <a:gd name="connsiteX5" fmla="*/ 5821971 w 7229725"/>
              <a:gd name="connsiteY5" fmla="*/ 1949511 h 2103349"/>
              <a:gd name="connsiteX6" fmla="*/ 5600624 w 7229725"/>
              <a:gd name="connsiteY6" fmla="*/ 2103349 h 2103349"/>
              <a:gd name="connsiteX7" fmla="*/ 5465013 w 7229725"/>
              <a:gd name="connsiteY7" fmla="*/ 1950550 h 2103349"/>
              <a:gd name="connsiteX8" fmla="*/ 4648073 w 7229725"/>
              <a:gd name="connsiteY8" fmla="*/ 1953739 h 2103349"/>
              <a:gd name="connsiteX9" fmla="*/ 477886 w 7229725"/>
              <a:gd name="connsiteY9" fmla="*/ 1938606 h 2103349"/>
              <a:gd name="connsiteX10" fmla="*/ 59092 w 7229725"/>
              <a:gd name="connsiteY10" fmla="*/ 1357001 h 2103349"/>
              <a:gd name="connsiteX11" fmla="*/ 81448 w 7229725"/>
              <a:gd name="connsiteY11" fmla="*/ 311069 h 2103349"/>
              <a:gd name="connsiteX12" fmla="*/ 658343 w 7229725"/>
              <a:gd name="connsiteY12" fmla="*/ 44452 h 2103349"/>
              <a:gd name="connsiteX13" fmla="*/ 2464150 w 7229725"/>
              <a:gd name="connsiteY13" fmla="*/ 15549 h 2103349"/>
              <a:gd name="connsiteX0" fmla="*/ 2464150 w 7229725"/>
              <a:gd name="connsiteY0" fmla="*/ 15549 h 2103349"/>
              <a:gd name="connsiteX1" fmla="*/ 6483379 w 7229725"/>
              <a:gd name="connsiteY1" fmla="*/ 19267 h 2103349"/>
              <a:gd name="connsiteX2" fmla="*/ 7109051 w 7229725"/>
              <a:gd name="connsiteY2" fmla="*/ 416516 h 2103349"/>
              <a:gd name="connsiteX3" fmla="*/ 7128199 w 7229725"/>
              <a:gd name="connsiteY3" fmla="*/ 1619019 h 2103349"/>
              <a:gd name="connsiteX4" fmla="*/ 6314524 w 7229725"/>
              <a:gd name="connsiteY4" fmla="*/ 1933634 h 2103349"/>
              <a:gd name="connsiteX5" fmla="*/ 5821971 w 7229725"/>
              <a:gd name="connsiteY5" fmla="*/ 1949511 h 2103349"/>
              <a:gd name="connsiteX6" fmla="*/ 5600624 w 7229725"/>
              <a:gd name="connsiteY6" fmla="*/ 2103349 h 2103349"/>
              <a:gd name="connsiteX7" fmla="*/ 5465013 w 7229725"/>
              <a:gd name="connsiteY7" fmla="*/ 1950550 h 2103349"/>
              <a:gd name="connsiteX8" fmla="*/ 4648073 w 7229725"/>
              <a:gd name="connsiteY8" fmla="*/ 1953739 h 2103349"/>
              <a:gd name="connsiteX9" fmla="*/ 477886 w 7229725"/>
              <a:gd name="connsiteY9" fmla="*/ 1938606 h 2103349"/>
              <a:gd name="connsiteX10" fmla="*/ 59092 w 7229725"/>
              <a:gd name="connsiteY10" fmla="*/ 1357001 h 2103349"/>
              <a:gd name="connsiteX11" fmla="*/ 81448 w 7229725"/>
              <a:gd name="connsiteY11" fmla="*/ 311069 h 2103349"/>
              <a:gd name="connsiteX12" fmla="*/ 658343 w 7229725"/>
              <a:gd name="connsiteY12" fmla="*/ 44452 h 2103349"/>
              <a:gd name="connsiteX13" fmla="*/ 2464150 w 7229725"/>
              <a:gd name="connsiteY13" fmla="*/ 15549 h 2103349"/>
              <a:gd name="connsiteX0" fmla="*/ 2464150 w 7189749"/>
              <a:gd name="connsiteY0" fmla="*/ 15549 h 2103349"/>
              <a:gd name="connsiteX1" fmla="*/ 6483379 w 7189749"/>
              <a:gd name="connsiteY1" fmla="*/ 19267 h 2103349"/>
              <a:gd name="connsiteX2" fmla="*/ 7109051 w 7189749"/>
              <a:gd name="connsiteY2" fmla="*/ 416516 h 2103349"/>
              <a:gd name="connsiteX3" fmla="*/ 7128199 w 7189749"/>
              <a:gd name="connsiteY3" fmla="*/ 1619019 h 2103349"/>
              <a:gd name="connsiteX4" fmla="*/ 6314524 w 7189749"/>
              <a:gd name="connsiteY4" fmla="*/ 1933634 h 2103349"/>
              <a:gd name="connsiteX5" fmla="*/ 5821971 w 7189749"/>
              <a:gd name="connsiteY5" fmla="*/ 1949511 h 2103349"/>
              <a:gd name="connsiteX6" fmla="*/ 5600624 w 7189749"/>
              <a:gd name="connsiteY6" fmla="*/ 2103349 h 2103349"/>
              <a:gd name="connsiteX7" fmla="*/ 5465013 w 7189749"/>
              <a:gd name="connsiteY7" fmla="*/ 1950550 h 2103349"/>
              <a:gd name="connsiteX8" fmla="*/ 4648073 w 7189749"/>
              <a:gd name="connsiteY8" fmla="*/ 1953739 h 2103349"/>
              <a:gd name="connsiteX9" fmla="*/ 477886 w 7189749"/>
              <a:gd name="connsiteY9" fmla="*/ 1938606 h 2103349"/>
              <a:gd name="connsiteX10" fmla="*/ 59092 w 7189749"/>
              <a:gd name="connsiteY10" fmla="*/ 1357001 h 2103349"/>
              <a:gd name="connsiteX11" fmla="*/ 81448 w 7189749"/>
              <a:gd name="connsiteY11" fmla="*/ 311069 h 2103349"/>
              <a:gd name="connsiteX12" fmla="*/ 658343 w 7189749"/>
              <a:gd name="connsiteY12" fmla="*/ 44452 h 2103349"/>
              <a:gd name="connsiteX13" fmla="*/ 2464150 w 7189749"/>
              <a:gd name="connsiteY13" fmla="*/ 15549 h 210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89749" h="2103349">
                <a:moveTo>
                  <a:pt x="2464150" y="15549"/>
                </a:moveTo>
                <a:cubicBezTo>
                  <a:pt x="3747294" y="-15927"/>
                  <a:pt x="5187003" y="8330"/>
                  <a:pt x="6483379" y="19267"/>
                </a:cubicBezTo>
                <a:cubicBezTo>
                  <a:pt x="6796374" y="27527"/>
                  <a:pt x="7047321" y="-21699"/>
                  <a:pt x="7109051" y="416516"/>
                </a:cubicBezTo>
                <a:cubicBezTo>
                  <a:pt x="7186460" y="774533"/>
                  <a:pt x="7234540" y="1060279"/>
                  <a:pt x="7128199" y="1619019"/>
                </a:cubicBezTo>
                <a:cubicBezTo>
                  <a:pt x="7039299" y="1872274"/>
                  <a:pt x="6845131" y="1916139"/>
                  <a:pt x="6314524" y="1933634"/>
                </a:cubicBezTo>
                <a:cubicBezTo>
                  <a:pt x="6220263" y="1942346"/>
                  <a:pt x="5912636" y="1948475"/>
                  <a:pt x="5821971" y="1949511"/>
                </a:cubicBezTo>
                <a:cubicBezTo>
                  <a:pt x="5714396" y="2032253"/>
                  <a:pt x="5634579" y="2088076"/>
                  <a:pt x="5600624" y="2103349"/>
                </a:cubicBezTo>
                <a:cubicBezTo>
                  <a:pt x="5591235" y="2073950"/>
                  <a:pt x="5605112" y="2028372"/>
                  <a:pt x="5465013" y="1950550"/>
                </a:cubicBezTo>
                <a:lnTo>
                  <a:pt x="4648073" y="1953739"/>
                </a:lnTo>
                <a:cubicBezTo>
                  <a:pt x="3393515" y="1919132"/>
                  <a:pt x="1381166" y="1994695"/>
                  <a:pt x="477886" y="1938606"/>
                </a:cubicBezTo>
                <a:cubicBezTo>
                  <a:pt x="30829" y="1888856"/>
                  <a:pt x="129146" y="1592080"/>
                  <a:pt x="59092" y="1357001"/>
                </a:cubicBezTo>
                <a:cubicBezTo>
                  <a:pt x="-27509" y="1046521"/>
                  <a:pt x="-17974" y="739325"/>
                  <a:pt x="81448" y="311069"/>
                </a:cubicBezTo>
                <a:cubicBezTo>
                  <a:pt x="124991" y="47965"/>
                  <a:pt x="294103" y="52959"/>
                  <a:pt x="658343" y="44452"/>
                </a:cubicBezTo>
                <a:cubicBezTo>
                  <a:pt x="1002719" y="22681"/>
                  <a:pt x="1818875" y="34390"/>
                  <a:pt x="2464150" y="1554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42B19-5523-67F3-167E-2759A31D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598" y="1083379"/>
            <a:ext cx="4947424" cy="1364106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Piedra, papel o tijera?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D458-7A1C-5AC1-60A2-0167A548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053" y="2870991"/>
            <a:ext cx="5864379" cy="2643119"/>
          </a:xfrm>
        </p:spPr>
        <p:txBody>
          <a:bodyPr anchor="ctr">
            <a:normAutofit/>
          </a:bodyPr>
          <a:lstStyle/>
          <a:p>
            <a:r>
              <a:rPr lang="es-MX" dirty="0"/>
              <a:t>Juego al azar, donde dos personas tienen que elegir una opción </a:t>
            </a:r>
            <a:r>
              <a:rPr lang="en-US" dirty="0"/>
              <a:t>(</a:t>
            </a:r>
            <a:r>
              <a:rPr lang="es-MX" dirty="0"/>
              <a:t>piedra, papel o tijera) y depende la opción ganara alguien.</a:t>
            </a:r>
          </a:p>
        </p:txBody>
      </p:sp>
    </p:spTree>
    <p:extLst>
      <p:ext uri="{BB962C8B-B14F-4D97-AF65-F5344CB8AC3E}">
        <p14:creationId xmlns:p14="http://schemas.microsoft.com/office/powerpoint/2010/main" val="317339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B3324-3B30-C185-E0F8-9939B99B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0" y="4976537"/>
            <a:ext cx="10658121" cy="875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/>
              <a:t>diagrama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1711" y="313659"/>
            <a:ext cx="11418399" cy="4399017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49875 w 7664186"/>
              <a:gd name="connsiteY0" fmla="*/ 6433518 h 6433552"/>
              <a:gd name="connsiteX1" fmla="*/ 6560587 w 7664186"/>
              <a:gd name="connsiteY1" fmla="*/ 6424418 h 6433552"/>
              <a:gd name="connsiteX2" fmla="*/ 995539 w 7664186"/>
              <a:gd name="connsiteY2" fmla="*/ 6393888 h 6433552"/>
              <a:gd name="connsiteX3" fmla="*/ 7757 w 7664186"/>
              <a:gd name="connsiteY3" fmla="*/ 6365104 h 6433552"/>
              <a:gd name="connsiteX4" fmla="*/ 49895 w 7664186"/>
              <a:gd name="connsiteY4" fmla="*/ 40219 h 6433552"/>
              <a:gd name="connsiteX5" fmla="*/ 241539 w 7664186"/>
              <a:gd name="connsiteY5" fmla="*/ 0 h 6433552"/>
              <a:gd name="connsiteX6" fmla="*/ 6439076 w 7664186"/>
              <a:gd name="connsiteY6" fmla="*/ 28166 h 6433552"/>
              <a:gd name="connsiteX7" fmla="*/ 7639227 w 7664186"/>
              <a:gd name="connsiteY7" fmla="*/ 58697 h 6433552"/>
              <a:gd name="connsiteX8" fmla="*/ 7567789 w 7664186"/>
              <a:gd name="connsiteY8" fmla="*/ 6302294 h 6433552"/>
              <a:gd name="connsiteX9" fmla="*/ 7402081 w 7664186"/>
              <a:gd name="connsiteY9" fmla="*/ 6430320 h 6433552"/>
              <a:gd name="connsiteX10" fmla="*/ 7149875 w 7664186"/>
              <a:gd name="connsiteY10" fmla="*/ 6433518 h 6433552"/>
              <a:gd name="connsiteX0" fmla="*/ 7149875 w 7657158"/>
              <a:gd name="connsiteY0" fmla="*/ 6433518 h 6433552"/>
              <a:gd name="connsiteX1" fmla="*/ 6560587 w 7657158"/>
              <a:gd name="connsiteY1" fmla="*/ 6424418 h 6433552"/>
              <a:gd name="connsiteX2" fmla="*/ 995539 w 7657158"/>
              <a:gd name="connsiteY2" fmla="*/ 6393888 h 6433552"/>
              <a:gd name="connsiteX3" fmla="*/ 7757 w 7657158"/>
              <a:gd name="connsiteY3" fmla="*/ 6365104 h 6433552"/>
              <a:gd name="connsiteX4" fmla="*/ 49895 w 7657158"/>
              <a:gd name="connsiteY4" fmla="*/ 40219 h 6433552"/>
              <a:gd name="connsiteX5" fmla="*/ 241539 w 7657158"/>
              <a:gd name="connsiteY5" fmla="*/ 0 h 6433552"/>
              <a:gd name="connsiteX6" fmla="*/ 6439076 w 7657158"/>
              <a:gd name="connsiteY6" fmla="*/ 28166 h 6433552"/>
              <a:gd name="connsiteX7" fmla="*/ 7639227 w 7657158"/>
              <a:gd name="connsiteY7" fmla="*/ 58697 h 6433552"/>
              <a:gd name="connsiteX8" fmla="*/ 7567789 w 7657158"/>
              <a:gd name="connsiteY8" fmla="*/ 6302294 h 6433552"/>
              <a:gd name="connsiteX9" fmla="*/ 7402081 w 7657158"/>
              <a:gd name="connsiteY9" fmla="*/ 6430320 h 6433552"/>
              <a:gd name="connsiteX10" fmla="*/ 7149875 w 7657158"/>
              <a:gd name="connsiteY10" fmla="*/ 6433518 h 6433552"/>
              <a:gd name="connsiteX0" fmla="*/ 7149875 w 7661310"/>
              <a:gd name="connsiteY0" fmla="*/ 6433518 h 6452113"/>
              <a:gd name="connsiteX1" fmla="*/ 6560587 w 7661310"/>
              <a:gd name="connsiteY1" fmla="*/ 6424418 h 6452113"/>
              <a:gd name="connsiteX2" fmla="*/ 995539 w 7661310"/>
              <a:gd name="connsiteY2" fmla="*/ 6393888 h 6452113"/>
              <a:gd name="connsiteX3" fmla="*/ 7757 w 7661310"/>
              <a:gd name="connsiteY3" fmla="*/ 6365104 h 6452113"/>
              <a:gd name="connsiteX4" fmla="*/ 49895 w 7661310"/>
              <a:gd name="connsiteY4" fmla="*/ 40219 h 6452113"/>
              <a:gd name="connsiteX5" fmla="*/ 241539 w 7661310"/>
              <a:gd name="connsiteY5" fmla="*/ 0 h 6452113"/>
              <a:gd name="connsiteX6" fmla="*/ 6439076 w 7661310"/>
              <a:gd name="connsiteY6" fmla="*/ 28166 h 6452113"/>
              <a:gd name="connsiteX7" fmla="*/ 7639227 w 7661310"/>
              <a:gd name="connsiteY7" fmla="*/ 58697 h 6452113"/>
              <a:gd name="connsiteX8" fmla="*/ 7589645 w 7661310"/>
              <a:gd name="connsiteY8" fmla="*/ 6366021 h 6452113"/>
              <a:gd name="connsiteX9" fmla="*/ 7402081 w 7661310"/>
              <a:gd name="connsiteY9" fmla="*/ 6430320 h 6452113"/>
              <a:gd name="connsiteX10" fmla="*/ 7149875 w 7661310"/>
              <a:gd name="connsiteY10" fmla="*/ 6433518 h 6452113"/>
              <a:gd name="connsiteX0" fmla="*/ 7149875 w 7657523"/>
              <a:gd name="connsiteY0" fmla="*/ 6433518 h 6452112"/>
              <a:gd name="connsiteX1" fmla="*/ 6560587 w 7657523"/>
              <a:gd name="connsiteY1" fmla="*/ 6424418 h 6452112"/>
              <a:gd name="connsiteX2" fmla="*/ 995539 w 7657523"/>
              <a:gd name="connsiteY2" fmla="*/ 6393888 h 6452112"/>
              <a:gd name="connsiteX3" fmla="*/ 7757 w 7657523"/>
              <a:gd name="connsiteY3" fmla="*/ 6365104 h 6452112"/>
              <a:gd name="connsiteX4" fmla="*/ 49895 w 7657523"/>
              <a:gd name="connsiteY4" fmla="*/ 40219 h 6452112"/>
              <a:gd name="connsiteX5" fmla="*/ 241539 w 7657523"/>
              <a:gd name="connsiteY5" fmla="*/ 0 h 6452112"/>
              <a:gd name="connsiteX6" fmla="*/ 6439076 w 7657523"/>
              <a:gd name="connsiteY6" fmla="*/ 28166 h 6452112"/>
              <a:gd name="connsiteX7" fmla="*/ 7639227 w 7657523"/>
              <a:gd name="connsiteY7" fmla="*/ 58697 h 6452112"/>
              <a:gd name="connsiteX8" fmla="*/ 7589645 w 7657523"/>
              <a:gd name="connsiteY8" fmla="*/ 6366021 h 6452112"/>
              <a:gd name="connsiteX9" fmla="*/ 7402081 w 7657523"/>
              <a:gd name="connsiteY9" fmla="*/ 6430320 h 6452112"/>
              <a:gd name="connsiteX10" fmla="*/ 7149875 w 7657523"/>
              <a:gd name="connsiteY10" fmla="*/ 6433518 h 6452112"/>
              <a:gd name="connsiteX0" fmla="*/ 7149875 w 7639227"/>
              <a:gd name="connsiteY0" fmla="*/ 6433518 h 6452112"/>
              <a:gd name="connsiteX1" fmla="*/ 6560587 w 7639227"/>
              <a:gd name="connsiteY1" fmla="*/ 6424418 h 6452112"/>
              <a:gd name="connsiteX2" fmla="*/ 995539 w 7639227"/>
              <a:gd name="connsiteY2" fmla="*/ 6393888 h 6452112"/>
              <a:gd name="connsiteX3" fmla="*/ 7757 w 7639227"/>
              <a:gd name="connsiteY3" fmla="*/ 6365104 h 6452112"/>
              <a:gd name="connsiteX4" fmla="*/ 49895 w 7639227"/>
              <a:gd name="connsiteY4" fmla="*/ 40219 h 6452112"/>
              <a:gd name="connsiteX5" fmla="*/ 241539 w 7639227"/>
              <a:gd name="connsiteY5" fmla="*/ 0 h 6452112"/>
              <a:gd name="connsiteX6" fmla="*/ 6439076 w 7639227"/>
              <a:gd name="connsiteY6" fmla="*/ 28166 h 6452112"/>
              <a:gd name="connsiteX7" fmla="*/ 7639227 w 7639227"/>
              <a:gd name="connsiteY7" fmla="*/ 58697 h 6452112"/>
              <a:gd name="connsiteX8" fmla="*/ 7589645 w 7639227"/>
              <a:gd name="connsiteY8" fmla="*/ 6366021 h 6452112"/>
              <a:gd name="connsiteX9" fmla="*/ 7402081 w 7639227"/>
              <a:gd name="connsiteY9" fmla="*/ 6430320 h 6452112"/>
              <a:gd name="connsiteX10" fmla="*/ 7149875 w 7639227"/>
              <a:gd name="connsiteY10" fmla="*/ 6433518 h 6452112"/>
              <a:gd name="connsiteX0" fmla="*/ 7149875 w 7641711"/>
              <a:gd name="connsiteY0" fmla="*/ 6433518 h 6473199"/>
              <a:gd name="connsiteX1" fmla="*/ 6560587 w 7641711"/>
              <a:gd name="connsiteY1" fmla="*/ 6424418 h 6473199"/>
              <a:gd name="connsiteX2" fmla="*/ 995539 w 7641711"/>
              <a:gd name="connsiteY2" fmla="*/ 6393888 h 6473199"/>
              <a:gd name="connsiteX3" fmla="*/ 7757 w 7641711"/>
              <a:gd name="connsiteY3" fmla="*/ 6365104 h 6473199"/>
              <a:gd name="connsiteX4" fmla="*/ 49895 w 7641711"/>
              <a:gd name="connsiteY4" fmla="*/ 40219 h 6473199"/>
              <a:gd name="connsiteX5" fmla="*/ 241539 w 7641711"/>
              <a:gd name="connsiteY5" fmla="*/ 0 h 6473199"/>
              <a:gd name="connsiteX6" fmla="*/ 6439076 w 7641711"/>
              <a:gd name="connsiteY6" fmla="*/ 28166 h 6473199"/>
              <a:gd name="connsiteX7" fmla="*/ 7639227 w 7641711"/>
              <a:gd name="connsiteY7" fmla="*/ 58697 h 6473199"/>
              <a:gd name="connsiteX8" fmla="*/ 7618786 w 7641711"/>
              <a:gd name="connsiteY8" fmla="*/ 6397885 h 6473199"/>
              <a:gd name="connsiteX9" fmla="*/ 7402081 w 7641711"/>
              <a:gd name="connsiteY9" fmla="*/ 6430320 h 6473199"/>
              <a:gd name="connsiteX10" fmla="*/ 7149875 w 7641711"/>
              <a:gd name="connsiteY10" fmla="*/ 6433518 h 6473199"/>
              <a:gd name="connsiteX0" fmla="*/ 7149875 w 7641711"/>
              <a:gd name="connsiteY0" fmla="*/ 6433518 h 6438168"/>
              <a:gd name="connsiteX1" fmla="*/ 6560587 w 7641711"/>
              <a:gd name="connsiteY1" fmla="*/ 6424418 h 6438168"/>
              <a:gd name="connsiteX2" fmla="*/ 995539 w 7641711"/>
              <a:gd name="connsiteY2" fmla="*/ 6393888 h 6438168"/>
              <a:gd name="connsiteX3" fmla="*/ 7757 w 7641711"/>
              <a:gd name="connsiteY3" fmla="*/ 6365104 h 6438168"/>
              <a:gd name="connsiteX4" fmla="*/ 49895 w 7641711"/>
              <a:gd name="connsiteY4" fmla="*/ 40219 h 6438168"/>
              <a:gd name="connsiteX5" fmla="*/ 241539 w 7641711"/>
              <a:gd name="connsiteY5" fmla="*/ 0 h 6438168"/>
              <a:gd name="connsiteX6" fmla="*/ 6439076 w 7641711"/>
              <a:gd name="connsiteY6" fmla="*/ 28166 h 6438168"/>
              <a:gd name="connsiteX7" fmla="*/ 7639227 w 7641711"/>
              <a:gd name="connsiteY7" fmla="*/ 58697 h 6438168"/>
              <a:gd name="connsiteX8" fmla="*/ 7618786 w 7641711"/>
              <a:gd name="connsiteY8" fmla="*/ 6397885 h 6438168"/>
              <a:gd name="connsiteX9" fmla="*/ 7402081 w 7641711"/>
              <a:gd name="connsiteY9" fmla="*/ 6430320 h 6438168"/>
              <a:gd name="connsiteX10" fmla="*/ 7149875 w 7641711"/>
              <a:gd name="connsiteY10" fmla="*/ 6433518 h 643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41711" h="6438168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638435" y="2070139"/>
                  <a:pt x="7653203" y="4107561"/>
                  <a:pt x="7618786" y="6397885"/>
                </a:cubicBezTo>
                <a:cubicBezTo>
                  <a:pt x="7625166" y="6478264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4702BF-1E17-41B4-4315-289C5404A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90" y="509581"/>
            <a:ext cx="6601358" cy="40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6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FFA1-4CC2-A651-7CB8-A0EE060C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2997-1ABA-88CE-2D92-B849C122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10333074" cy="15850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Utilizar </a:t>
            </a:r>
            <a:r>
              <a:rPr lang="es-MX" dirty="0" err="1"/>
              <a:t>while</a:t>
            </a:r>
            <a:r>
              <a:rPr lang="es-MX" dirty="0"/>
              <a:t> </a:t>
            </a:r>
            <a:r>
              <a:rPr lang="es-MX" dirty="0" err="1"/>
              <a:t>loop</a:t>
            </a:r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Hacer la combinaciones </a:t>
            </a:r>
            <a:r>
              <a:rPr lang="es-MX" dirty="0" err="1"/>
              <a:t>if</a:t>
            </a:r>
            <a:r>
              <a:rPr lang="es-MX" dirty="0"/>
              <a:t>, </a:t>
            </a:r>
            <a:r>
              <a:rPr lang="es-MX" dirty="0" err="1"/>
              <a:t>elif</a:t>
            </a:r>
            <a:r>
              <a:rPr lang="es-MX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23E6C-1D66-791E-E912-B1A3E2AEF8F0}"/>
              </a:ext>
            </a:extLst>
          </p:cNvPr>
          <p:cNvSpPr txBox="1">
            <a:spLocks/>
          </p:cNvSpPr>
          <p:nvPr/>
        </p:nvSpPr>
        <p:spPr>
          <a:xfrm>
            <a:off x="1030511" y="331119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/>
              <a:t>improvements</a:t>
            </a:r>
            <a:endParaRPr lang="es-MX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A230-07D5-C512-C03F-7403475EEE6C}"/>
              </a:ext>
            </a:extLst>
          </p:cNvPr>
          <p:cNvSpPr txBox="1">
            <a:spLocks/>
          </p:cNvSpPr>
          <p:nvPr/>
        </p:nvSpPr>
        <p:spPr>
          <a:xfrm>
            <a:off x="1022124" y="4431227"/>
            <a:ext cx="10333074" cy="1585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Utilizar </a:t>
            </a:r>
            <a:r>
              <a:rPr lang="es-MX" dirty="0" err="1"/>
              <a:t>ValueError</a:t>
            </a:r>
            <a:r>
              <a:rPr lang="es-MX" dirty="0"/>
              <a:t> cuando te equivocas al escribir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Poner mas combinaciones.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DEB8B-C0F4-2ECB-837E-8CA2EACB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560" y="3178600"/>
            <a:ext cx="3506239" cy="28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1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CE512C-FAC7-426B-89D0-50188951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11403">
            <a:off x="884672" y="647854"/>
            <a:ext cx="5622781" cy="2432251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2139 w 1722741"/>
              <a:gd name="connsiteY0" fmla="*/ 734249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2139 w 1722741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99 w 1721854"/>
              <a:gd name="connsiteY0" fmla="*/ 750772 h 853926"/>
              <a:gd name="connsiteX1" fmla="*/ 1193070 w 1721854"/>
              <a:gd name="connsiteY1" fmla="*/ 751461 h 853926"/>
              <a:gd name="connsiteX2" fmla="*/ 1595771 w 1721854"/>
              <a:gd name="connsiteY2" fmla="*/ 645277 h 853926"/>
              <a:gd name="connsiteX3" fmla="*/ 1674447 w 1721854"/>
              <a:gd name="connsiteY3" fmla="*/ 158799 h 853926"/>
              <a:gd name="connsiteX4" fmla="*/ 722810 w 1721854"/>
              <a:gd name="connsiteY4" fmla="*/ 903 h 853926"/>
              <a:gd name="connsiteX5" fmla="*/ 43801 w 1721854"/>
              <a:gd name="connsiteY5" fmla="*/ 123386 h 853926"/>
              <a:gd name="connsiteX6" fmla="*/ 110424 w 1721854"/>
              <a:gd name="connsiteY6" fmla="*/ 645025 h 853926"/>
              <a:gd name="connsiteX7" fmla="*/ 461463 w 1721854"/>
              <a:gd name="connsiteY7" fmla="*/ 725445 h 853926"/>
              <a:gd name="connsiteX8" fmla="*/ 634404 w 1721854"/>
              <a:gd name="connsiteY8" fmla="*/ 853926 h 853926"/>
              <a:gd name="connsiteX9" fmla="*/ 616523 w 1721854"/>
              <a:gd name="connsiteY9" fmla="*/ 806496 h 853926"/>
              <a:gd name="connsiteX10" fmla="*/ 612199 w 1721854"/>
              <a:gd name="connsiteY10" fmla="*/ 750772 h 853926"/>
              <a:gd name="connsiteX0" fmla="*/ 608050 w 1717705"/>
              <a:gd name="connsiteY0" fmla="*/ 754226 h 857380"/>
              <a:gd name="connsiteX1" fmla="*/ 1188921 w 1717705"/>
              <a:gd name="connsiteY1" fmla="*/ 754915 h 857380"/>
              <a:gd name="connsiteX2" fmla="*/ 1591622 w 1717705"/>
              <a:gd name="connsiteY2" fmla="*/ 648731 h 857380"/>
              <a:gd name="connsiteX3" fmla="*/ 1670298 w 1717705"/>
              <a:gd name="connsiteY3" fmla="*/ 162253 h 857380"/>
              <a:gd name="connsiteX4" fmla="*/ 662369 w 1717705"/>
              <a:gd name="connsiteY4" fmla="*/ 828 h 857380"/>
              <a:gd name="connsiteX5" fmla="*/ 39652 w 1717705"/>
              <a:gd name="connsiteY5" fmla="*/ 126840 h 857380"/>
              <a:gd name="connsiteX6" fmla="*/ 106275 w 1717705"/>
              <a:gd name="connsiteY6" fmla="*/ 648479 h 857380"/>
              <a:gd name="connsiteX7" fmla="*/ 457314 w 1717705"/>
              <a:gd name="connsiteY7" fmla="*/ 728899 h 857380"/>
              <a:gd name="connsiteX8" fmla="*/ 630255 w 1717705"/>
              <a:gd name="connsiteY8" fmla="*/ 857380 h 857380"/>
              <a:gd name="connsiteX9" fmla="*/ 612374 w 1717705"/>
              <a:gd name="connsiteY9" fmla="*/ 809950 h 857380"/>
              <a:gd name="connsiteX10" fmla="*/ 608050 w 1717705"/>
              <a:gd name="connsiteY10" fmla="*/ 754226 h 857380"/>
              <a:gd name="connsiteX0" fmla="*/ 607236 w 1716891"/>
              <a:gd name="connsiteY0" fmla="*/ 759127 h 862281"/>
              <a:gd name="connsiteX1" fmla="*/ 1188107 w 1716891"/>
              <a:gd name="connsiteY1" fmla="*/ 759816 h 862281"/>
              <a:gd name="connsiteX2" fmla="*/ 1590808 w 1716891"/>
              <a:gd name="connsiteY2" fmla="*/ 653632 h 862281"/>
              <a:gd name="connsiteX3" fmla="*/ 1669484 w 1716891"/>
              <a:gd name="connsiteY3" fmla="*/ 167154 h 862281"/>
              <a:gd name="connsiteX4" fmla="*/ 650503 w 1716891"/>
              <a:gd name="connsiteY4" fmla="*/ 739 h 862281"/>
              <a:gd name="connsiteX5" fmla="*/ 38838 w 1716891"/>
              <a:gd name="connsiteY5" fmla="*/ 131741 h 862281"/>
              <a:gd name="connsiteX6" fmla="*/ 105461 w 1716891"/>
              <a:gd name="connsiteY6" fmla="*/ 653380 h 862281"/>
              <a:gd name="connsiteX7" fmla="*/ 456500 w 1716891"/>
              <a:gd name="connsiteY7" fmla="*/ 733800 h 862281"/>
              <a:gd name="connsiteX8" fmla="*/ 629441 w 1716891"/>
              <a:gd name="connsiteY8" fmla="*/ 862281 h 862281"/>
              <a:gd name="connsiteX9" fmla="*/ 611560 w 1716891"/>
              <a:gd name="connsiteY9" fmla="*/ 814851 h 862281"/>
              <a:gd name="connsiteX10" fmla="*/ 607236 w 1716891"/>
              <a:gd name="connsiteY10" fmla="*/ 759127 h 862281"/>
              <a:gd name="connsiteX0" fmla="*/ 607236 w 1719556"/>
              <a:gd name="connsiteY0" fmla="*/ 759127 h 862281"/>
              <a:gd name="connsiteX1" fmla="*/ 1188107 w 1719556"/>
              <a:gd name="connsiteY1" fmla="*/ 759816 h 862281"/>
              <a:gd name="connsiteX2" fmla="*/ 1602273 w 1719556"/>
              <a:gd name="connsiteY2" fmla="*/ 650054 h 862281"/>
              <a:gd name="connsiteX3" fmla="*/ 1669484 w 1719556"/>
              <a:gd name="connsiteY3" fmla="*/ 167154 h 862281"/>
              <a:gd name="connsiteX4" fmla="*/ 650503 w 1719556"/>
              <a:gd name="connsiteY4" fmla="*/ 739 h 862281"/>
              <a:gd name="connsiteX5" fmla="*/ 38838 w 1719556"/>
              <a:gd name="connsiteY5" fmla="*/ 131741 h 862281"/>
              <a:gd name="connsiteX6" fmla="*/ 105461 w 1719556"/>
              <a:gd name="connsiteY6" fmla="*/ 653380 h 862281"/>
              <a:gd name="connsiteX7" fmla="*/ 456500 w 1719556"/>
              <a:gd name="connsiteY7" fmla="*/ 733800 h 862281"/>
              <a:gd name="connsiteX8" fmla="*/ 629441 w 1719556"/>
              <a:gd name="connsiteY8" fmla="*/ 862281 h 862281"/>
              <a:gd name="connsiteX9" fmla="*/ 611560 w 1719556"/>
              <a:gd name="connsiteY9" fmla="*/ 814851 h 862281"/>
              <a:gd name="connsiteX10" fmla="*/ 607236 w 1719556"/>
              <a:gd name="connsiteY10" fmla="*/ 759127 h 862281"/>
              <a:gd name="connsiteX0" fmla="*/ 632575 w 1744895"/>
              <a:gd name="connsiteY0" fmla="*/ 758827 h 861981"/>
              <a:gd name="connsiteX1" fmla="*/ 1213446 w 1744895"/>
              <a:gd name="connsiteY1" fmla="*/ 759516 h 861981"/>
              <a:gd name="connsiteX2" fmla="*/ 1627612 w 1744895"/>
              <a:gd name="connsiteY2" fmla="*/ 649754 h 861981"/>
              <a:gd name="connsiteX3" fmla="*/ 1694823 w 1744895"/>
              <a:gd name="connsiteY3" fmla="*/ 166854 h 861981"/>
              <a:gd name="connsiteX4" fmla="*/ 675842 w 1744895"/>
              <a:gd name="connsiteY4" fmla="*/ 439 h 861981"/>
              <a:gd name="connsiteX5" fmla="*/ 33743 w 1744895"/>
              <a:gd name="connsiteY5" fmla="*/ 138126 h 861981"/>
              <a:gd name="connsiteX6" fmla="*/ 130800 w 1744895"/>
              <a:gd name="connsiteY6" fmla="*/ 653080 h 861981"/>
              <a:gd name="connsiteX7" fmla="*/ 481839 w 1744895"/>
              <a:gd name="connsiteY7" fmla="*/ 733500 h 861981"/>
              <a:gd name="connsiteX8" fmla="*/ 654780 w 1744895"/>
              <a:gd name="connsiteY8" fmla="*/ 861981 h 861981"/>
              <a:gd name="connsiteX9" fmla="*/ 636899 w 1744895"/>
              <a:gd name="connsiteY9" fmla="*/ 814551 h 861981"/>
              <a:gd name="connsiteX10" fmla="*/ 632575 w 1744895"/>
              <a:gd name="connsiteY10" fmla="*/ 758827 h 861981"/>
              <a:gd name="connsiteX0" fmla="*/ 632575 w 1744895"/>
              <a:gd name="connsiteY0" fmla="*/ 758471 h 861625"/>
              <a:gd name="connsiteX1" fmla="*/ 1213446 w 1744895"/>
              <a:gd name="connsiteY1" fmla="*/ 759160 h 861625"/>
              <a:gd name="connsiteX2" fmla="*/ 1627612 w 1744895"/>
              <a:gd name="connsiteY2" fmla="*/ 649398 h 861625"/>
              <a:gd name="connsiteX3" fmla="*/ 1694823 w 1744895"/>
              <a:gd name="connsiteY3" fmla="*/ 166498 h 861625"/>
              <a:gd name="connsiteX4" fmla="*/ 675842 w 1744895"/>
              <a:gd name="connsiteY4" fmla="*/ 83 h 861625"/>
              <a:gd name="connsiteX5" fmla="*/ 33743 w 1744895"/>
              <a:gd name="connsiteY5" fmla="*/ 137770 h 861625"/>
              <a:gd name="connsiteX6" fmla="*/ 130800 w 1744895"/>
              <a:gd name="connsiteY6" fmla="*/ 652724 h 861625"/>
              <a:gd name="connsiteX7" fmla="*/ 481839 w 1744895"/>
              <a:gd name="connsiteY7" fmla="*/ 733144 h 861625"/>
              <a:gd name="connsiteX8" fmla="*/ 654780 w 1744895"/>
              <a:gd name="connsiteY8" fmla="*/ 861625 h 861625"/>
              <a:gd name="connsiteX9" fmla="*/ 636899 w 1744895"/>
              <a:gd name="connsiteY9" fmla="*/ 814195 h 861625"/>
              <a:gd name="connsiteX10" fmla="*/ 632575 w 1744895"/>
              <a:gd name="connsiteY10" fmla="*/ 758471 h 86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895" h="861625">
                <a:moveTo>
                  <a:pt x="632575" y="758471"/>
                </a:moveTo>
                <a:cubicBezTo>
                  <a:pt x="777957" y="764736"/>
                  <a:pt x="1047607" y="777339"/>
                  <a:pt x="1213446" y="759160"/>
                </a:cubicBezTo>
                <a:cubicBezTo>
                  <a:pt x="1379286" y="740981"/>
                  <a:pt x="1547382" y="748175"/>
                  <a:pt x="1627612" y="649398"/>
                </a:cubicBezTo>
                <a:cubicBezTo>
                  <a:pt x="1707842" y="550621"/>
                  <a:pt x="1806456" y="397765"/>
                  <a:pt x="1694823" y="166498"/>
                </a:cubicBezTo>
                <a:cubicBezTo>
                  <a:pt x="1627519" y="31436"/>
                  <a:pt x="975412" y="1999"/>
                  <a:pt x="675842" y="83"/>
                </a:cubicBezTo>
                <a:cubicBezTo>
                  <a:pt x="376272" y="-1833"/>
                  <a:pt x="124583" y="28997"/>
                  <a:pt x="33743" y="137770"/>
                </a:cubicBezTo>
                <a:cubicBezTo>
                  <a:pt x="-57097" y="246544"/>
                  <a:pt x="56117" y="553495"/>
                  <a:pt x="130800" y="652724"/>
                </a:cubicBezTo>
                <a:cubicBezTo>
                  <a:pt x="205483" y="751953"/>
                  <a:pt x="435738" y="733144"/>
                  <a:pt x="481839" y="733144"/>
                </a:cubicBezTo>
                <a:cubicBezTo>
                  <a:pt x="537493" y="797776"/>
                  <a:pt x="593997" y="831638"/>
                  <a:pt x="654780" y="861625"/>
                </a:cubicBezTo>
                <a:cubicBezTo>
                  <a:pt x="644708" y="843702"/>
                  <a:pt x="641518" y="831628"/>
                  <a:pt x="636899" y="814195"/>
                </a:cubicBezTo>
                <a:cubicBezTo>
                  <a:pt x="627046" y="785048"/>
                  <a:pt x="632575" y="758471"/>
                  <a:pt x="632575" y="75847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770C0-1261-BC67-8E4C-B9AFBC1A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62" y="897953"/>
            <a:ext cx="5083026" cy="1724135"/>
          </a:xfrm>
        </p:spPr>
        <p:txBody>
          <a:bodyPr>
            <a:normAutofit/>
          </a:bodyPr>
          <a:lstStyle/>
          <a:p>
            <a:pPr algn="ctr"/>
            <a:r>
              <a:rPr lang="es-MX"/>
              <a:t>Pongamoslo a prueba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C1BABC-D8F0-40DC-A386-73BB1E2CA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11403">
            <a:off x="821875" y="593596"/>
            <a:ext cx="5622781" cy="2432251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2139 w 1722741"/>
              <a:gd name="connsiteY0" fmla="*/ 734249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2139 w 1722741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99 w 1721854"/>
              <a:gd name="connsiteY0" fmla="*/ 750772 h 853926"/>
              <a:gd name="connsiteX1" fmla="*/ 1193070 w 1721854"/>
              <a:gd name="connsiteY1" fmla="*/ 751461 h 853926"/>
              <a:gd name="connsiteX2" fmla="*/ 1595771 w 1721854"/>
              <a:gd name="connsiteY2" fmla="*/ 645277 h 853926"/>
              <a:gd name="connsiteX3" fmla="*/ 1674447 w 1721854"/>
              <a:gd name="connsiteY3" fmla="*/ 158799 h 853926"/>
              <a:gd name="connsiteX4" fmla="*/ 722810 w 1721854"/>
              <a:gd name="connsiteY4" fmla="*/ 903 h 853926"/>
              <a:gd name="connsiteX5" fmla="*/ 43801 w 1721854"/>
              <a:gd name="connsiteY5" fmla="*/ 123386 h 853926"/>
              <a:gd name="connsiteX6" fmla="*/ 110424 w 1721854"/>
              <a:gd name="connsiteY6" fmla="*/ 645025 h 853926"/>
              <a:gd name="connsiteX7" fmla="*/ 461463 w 1721854"/>
              <a:gd name="connsiteY7" fmla="*/ 725445 h 853926"/>
              <a:gd name="connsiteX8" fmla="*/ 634404 w 1721854"/>
              <a:gd name="connsiteY8" fmla="*/ 853926 h 853926"/>
              <a:gd name="connsiteX9" fmla="*/ 616523 w 1721854"/>
              <a:gd name="connsiteY9" fmla="*/ 806496 h 853926"/>
              <a:gd name="connsiteX10" fmla="*/ 612199 w 1721854"/>
              <a:gd name="connsiteY10" fmla="*/ 750772 h 853926"/>
              <a:gd name="connsiteX0" fmla="*/ 608050 w 1717705"/>
              <a:gd name="connsiteY0" fmla="*/ 754226 h 857380"/>
              <a:gd name="connsiteX1" fmla="*/ 1188921 w 1717705"/>
              <a:gd name="connsiteY1" fmla="*/ 754915 h 857380"/>
              <a:gd name="connsiteX2" fmla="*/ 1591622 w 1717705"/>
              <a:gd name="connsiteY2" fmla="*/ 648731 h 857380"/>
              <a:gd name="connsiteX3" fmla="*/ 1670298 w 1717705"/>
              <a:gd name="connsiteY3" fmla="*/ 162253 h 857380"/>
              <a:gd name="connsiteX4" fmla="*/ 662369 w 1717705"/>
              <a:gd name="connsiteY4" fmla="*/ 828 h 857380"/>
              <a:gd name="connsiteX5" fmla="*/ 39652 w 1717705"/>
              <a:gd name="connsiteY5" fmla="*/ 126840 h 857380"/>
              <a:gd name="connsiteX6" fmla="*/ 106275 w 1717705"/>
              <a:gd name="connsiteY6" fmla="*/ 648479 h 857380"/>
              <a:gd name="connsiteX7" fmla="*/ 457314 w 1717705"/>
              <a:gd name="connsiteY7" fmla="*/ 728899 h 857380"/>
              <a:gd name="connsiteX8" fmla="*/ 630255 w 1717705"/>
              <a:gd name="connsiteY8" fmla="*/ 857380 h 857380"/>
              <a:gd name="connsiteX9" fmla="*/ 612374 w 1717705"/>
              <a:gd name="connsiteY9" fmla="*/ 809950 h 857380"/>
              <a:gd name="connsiteX10" fmla="*/ 608050 w 1717705"/>
              <a:gd name="connsiteY10" fmla="*/ 754226 h 857380"/>
              <a:gd name="connsiteX0" fmla="*/ 607236 w 1716891"/>
              <a:gd name="connsiteY0" fmla="*/ 759127 h 862281"/>
              <a:gd name="connsiteX1" fmla="*/ 1188107 w 1716891"/>
              <a:gd name="connsiteY1" fmla="*/ 759816 h 862281"/>
              <a:gd name="connsiteX2" fmla="*/ 1590808 w 1716891"/>
              <a:gd name="connsiteY2" fmla="*/ 653632 h 862281"/>
              <a:gd name="connsiteX3" fmla="*/ 1669484 w 1716891"/>
              <a:gd name="connsiteY3" fmla="*/ 167154 h 862281"/>
              <a:gd name="connsiteX4" fmla="*/ 650503 w 1716891"/>
              <a:gd name="connsiteY4" fmla="*/ 739 h 862281"/>
              <a:gd name="connsiteX5" fmla="*/ 38838 w 1716891"/>
              <a:gd name="connsiteY5" fmla="*/ 131741 h 862281"/>
              <a:gd name="connsiteX6" fmla="*/ 105461 w 1716891"/>
              <a:gd name="connsiteY6" fmla="*/ 653380 h 862281"/>
              <a:gd name="connsiteX7" fmla="*/ 456500 w 1716891"/>
              <a:gd name="connsiteY7" fmla="*/ 733800 h 862281"/>
              <a:gd name="connsiteX8" fmla="*/ 629441 w 1716891"/>
              <a:gd name="connsiteY8" fmla="*/ 862281 h 862281"/>
              <a:gd name="connsiteX9" fmla="*/ 611560 w 1716891"/>
              <a:gd name="connsiteY9" fmla="*/ 814851 h 862281"/>
              <a:gd name="connsiteX10" fmla="*/ 607236 w 1716891"/>
              <a:gd name="connsiteY10" fmla="*/ 759127 h 862281"/>
              <a:gd name="connsiteX0" fmla="*/ 607236 w 1719556"/>
              <a:gd name="connsiteY0" fmla="*/ 759127 h 862281"/>
              <a:gd name="connsiteX1" fmla="*/ 1188107 w 1719556"/>
              <a:gd name="connsiteY1" fmla="*/ 759816 h 862281"/>
              <a:gd name="connsiteX2" fmla="*/ 1602273 w 1719556"/>
              <a:gd name="connsiteY2" fmla="*/ 650054 h 862281"/>
              <a:gd name="connsiteX3" fmla="*/ 1669484 w 1719556"/>
              <a:gd name="connsiteY3" fmla="*/ 167154 h 862281"/>
              <a:gd name="connsiteX4" fmla="*/ 650503 w 1719556"/>
              <a:gd name="connsiteY4" fmla="*/ 739 h 862281"/>
              <a:gd name="connsiteX5" fmla="*/ 38838 w 1719556"/>
              <a:gd name="connsiteY5" fmla="*/ 131741 h 862281"/>
              <a:gd name="connsiteX6" fmla="*/ 105461 w 1719556"/>
              <a:gd name="connsiteY6" fmla="*/ 653380 h 862281"/>
              <a:gd name="connsiteX7" fmla="*/ 456500 w 1719556"/>
              <a:gd name="connsiteY7" fmla="*/ 733800 h 862281"/>
              <a:gd name="connsiteX8" fmla="*/ 629441 w 1719556"/>
              <a:gd name="connsiteY8" fmla="*/ 862281 h 862281"/>
              <a:gd name="connsiteX9" fmla="*/ 611560 w 1719556"/>
              <a:gd name="connsiteY9" fmla="*/ 814851 h 862281"/>
              <a:gd name="connsiteX10" fmla="*/ 607236 w 1719556"/>
              <a:gd name="connsiteY10" fmla="*/ 759127 h 862281"/>
              <a:gd name="connsiteX0" fmla="*/ 632575 w 1744895"/>
              <a:gd name="connsiteY0" fmla="*/ 758827 h 861981"/>
              <a:gd name="connsiteX1" fmla="*/ 1213446 w 1744895"/>
              <a:gd name="connsiteY1" fmla="*/ 759516 h 861981"/>
              <a:gd name="connsiteX2" fmla="*/ 1627612 w 1744895"/>
              <a:gd name="connsiteY2" fmla="*/ 649754 h 861981"/>
              <a:gd name="connsiteX3" fmla="*/ 1694823 w 1744895"/>
              <a:gd name="connsiteY3" fmla="*/ 166854 h 861981"/>
              <a:gd name="connsiteX4" fmla="*/ 675842 w 1744895"/>
              <a:gd name="connsiteY4" fmla="*/ 439 h 861981"/>
              <a:gd name="connsiteX5" fmla="*/ 33743 w 1744895"/>
              <a:gd name="connsiteY5" fmla="*/ 138126 h 861981"/>
              <a:gd name="connsiteX6" fmla="*/ 130800 w 1744895"/>
              <a:gd name="connsiteY6" fmla="*/ 653080 h 861981"/>
              <a:gd name="connsiteX7" fmla="*/ 481839 w 1744895"/>
              <a:gd name="connsiteY7" fmla="*/ 733500 h 861981"/>
              <a:gd name="connsiteX8" fmla="*/ 654780 w 1744895"/>
              <a:gd name="connsiteY8" fmla="*/ 861981 h 861981"/>
              <a:gd name="connsiteX9" fmla="*/ 636899 w 1744895"/>
              <a:gd name="connsiteY9" fmla="*/ 814551 h 861981"/>
              <a:gd name="connsiteX10" fmla="*/ 632575 w 1744895"/>
              <a:gd name="connsiteY10" fmla="*/ 758827 h 861981"/>
              <a:gd name="connsiteX0" fmla="*/ 632575 w 1744895"/>
              <a:gd name="connsiteY0" fmla="*/ 758471 h 861625"/>
              <a:gd name="connsiteX1" fmla="*/ 1213446 w 1744895"/>
              <a:gd name="connsiteY1" fmla="*/ 759160 h 861625"/>
              <a:gd name="connsiteX2" fmla="*/ 1627612 w 1744895"/>
              <a:gd name="connsiteY2" fmla="*/ 649398 h 861625"/>
              <a:gd name="connsiteX3" fmla="*/ 1694823 w 1744895"/>
              <a:gd name="connsiteY3" fmla="*/ 166498 h 861625"/>
              <a:gd name="connsiteX4" fmla="*/ 675842 w 1744895"/>
              <a:gd name="connsiteY4" fmla="*/ 83 h 861625"/>
              <a:gd name="connsiteX5" fmla="*/ 33743 w 1744895"/>
              <a:gd name="connsiteY5" fmla="*/ 137770 h 861625"/>
              <a:gd name="connsiteX6" fmla="*/ 130800 w 1744895"/>
              <a:gd name="connsiteY6" fmla="*/ 652724 h 861625"/>
              <a:gd name="connsiteX7" fmla="*/ 481839 w 1744895"/>
              <a:gd name="connsiteY7" fmla="*/ 733144 h 861625"/>
              <a:gd name="connsiteX8" fmla="*/ 654780 w 1744895"/>
              <a:gd name="connsiteY8" fmla="*/ 861625 h 861625"/>
              <a:gd name="connsiteX9" fmla="*/ 636899 w 1744895"/>
              <a:gd name="connsiteY9" fmla="*/ 814195 h 861625"/>
              <a:gd name="connsiteX10" fmla="*/ 632575 w 1744895"/>
              <a:gd name="connsiteY10" fmla="*/ 758471 h 86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895" h="861625">
                <a:moveTo>
                  <a:pt x="632575" y="758471"/>
                </a:moveTo>
                <a:cubicBezTo>
                  <a:pt x="777957" y="764736"/>
                  <a:pt x="1047607" y="777339"/>
                  <a:pt x="1213446" y="759160"/>
                </a:cubicBezTo>
                <a:cubicBezTo>
                  <a:pt x="1379286" y="740981"/>
                  <a:pt x="1547382" y="748175"/>
                  <a:pt x="1627612" y="649398"/>
                </a:cubicBezTo>
                <a:cubicBezTo>
                  <a:pt x="1707842" y="550621"/>
                  <a:pt x="1806456" y="397765"/>
                  <a:pt x="1694823" y="166498"/>
                </a:cubicBezTo>
                <a:cubicBezTo>
                  <a:pt x="1627519" y="31436"/>
                  <a:pt x="975412" y="1999"/>
                  <a:pt x="675842" y="83"/>
                </a:cubicBezTo>
                <a:cubicBezTo>
                  <a:pt x="376272" y="-1833"/>
                  <a:pt x="124583" y="28997"/>
                  <a:pt x="33743" y="137770"/>
                </a:cubicBezTo>
                <a:cubicBezTo>
                  <a:pt x="-57097" y="246544"/>
                  <a:pt x="56117" y="553495"/>
                  <a:pt x="130800" y="652724"/>
                </a:cubicBezTo>
                <a:cubicBezTo>
                  <a:pt x="205483" y="751953"/>
                  <a:pt x="435738" y="733144"/>
                  <a:pt x="481839" y="733144"/>
                </a:cubicBezTo>
                <a:cubicBezTo>
                  <a:pt x="537493" y="797776"/>
                  <a:pt x="593997" y="831638"/>
                  <a:pt x="654780" y="861625"/>
                </a:cubicBezTo>
                <a:cubicBezTo>
                  <a:pt x="644708" y="843702"/>
                  <a:pt x="641518" y="831628"/>
                  <a:pt x="636899" y="814195"/>
                </a:cubicBezTo>
                <a:cubicBezTo>
                  <a:pt x="627046" y="785048"/>
                  <a:pt x="632575" y="758471"/>
                  <a:pt x="632575" y="75847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pair of hands holding each other&#10;&#10;Description automatically generated with low confidence">
            <a:extLst>
              <a:ext uri="{FF2B5EF4-FFF2-40B4-BE49-F238E27FC236}">
                <a16:creationId xmlns:a16="http://schemas.microsoft.com/office/drawing/2014/main" id="{5D777CD6-387A-4E84-1BCC-6EE1D52B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14" y="3044774"/>
            <a:ext cx="4435428" cy="331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F70FAB-4A86-E048-9840-D9D42306032B}"/>
              </a:ext>
            </a:extLst>
          </p:cNvPr>
          <p:cNvSpPr/>
          <p:nvPr/>
        </p:nvSpPr>
        <p:spPr>
          <a:xfrm>
            <a:off x="7753350" y="495526"/>
            <a:ext cx="3114675" cy="14380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ED1E1-F895-E69E-C985-F5991B720F78}"/>
              </a:ext>
            </a:extLst>
          </p:cNvPr>
          <p:cNvSpPr txBox="1"/>
          <p:nvPr/>
        </p:nvSpPr>
        <p:spPr>
          <a:xfrm>
            <a:off x="8282864" y="745725"/>
            <a:ext cx="197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1:3</a:t>
            </a:r>
          </a:p>
        </p:txBody>
      </p:sp>
    </p:spTree>
    <p:extLst>
      <p:ext uri="{BB962C8B-B14F-4D97-AF65-F5344CB8AC3E}">
        <p14:creationId xmlns:p14="http://schemas.microsoft.com/office/powerpoint/2010/main" val="91151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022-07-30 00-59-41">
            <a:hlinkClick r:id="" action="ppaction://media"/>
            <a:extLst>
              <a:ext uri="{FF2B5EF4-FFF2-40B4-BE49-F238E27FC236}">
                <a16:creationId xmlns:a16="http://schemas.microsoft.com/office/drawing/2014/main" id="{48241B0A-F2CD-3CDD-7F68-8B370FE384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71625" y="660920"/>
            <a:ext cx="9410699" cy="5293794"/>
          </a:xfrm>
        </p:spPr>
      </p:pic>
    </p:spTree>
    <p:extLst>
      <p:ext uri="{BB962C8B-B14F-4D97-AF65-F5344CB8AC3E}">
        <p14:creationId xmlns:p14="http://schemas.microsoft.com/office/powerpoint/2010/main" val="19838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6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A3E4-BA83-5A28-ADB0-52C16EA3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66" y="1335819"/>
            <a:ext cx="6537739" cy="3909619"/>
          </a:xfrm>
        </p:spPr>
        <p:txBody>
          <a:bodyPr anchor="ctr">
            <a:normAutofit/>
          </a:bodyPr>
          <a:lstStyle/>
          <a:p>
            <a:pPr algn="ctr"/>
            <a:r>
              <a:rPr lang="en-GB" sz="7200" dirty="0"/>
              <a:t>FIN</a:t>
            </a:r>
            <a:endParaRPr lang="en-US" sz="7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2666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61</Words>
  <Application>Microsoft Office PowerPoint</Application>
  <PresentationFormat>Widescreen</PresentationFormat>
  <Paragraphs>12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The Hand</vt:lpstr>
      <vt:lpstr>The Serif Hand</vt:lpstr>
      <vt:lpstr>ChitchatVTI</vt:lpstr>
      <vt:lpstr>PowerPoint Presentation</vt:lpstr>
      <vt:lpstr>Piedra, papel o tijera?</vt:lpstr>
      <vt:lpstr>diagrama</vt:lpstr>
      <vt:lpstr>desafíos</vt:lpstr>
      <vt:lpstr>Pongamoslo a prueba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Vargas</dc:creator>
  <cp:lastModifiedBy>Israel Vargas</cp:lastModifiedBy>
  <cp:revision>2</cp:revision>
  <dcterms:created xsi:type="dcterms:W3CDTF">2022-07-30T05:15:32Z</dcterms:created>
  <dcterms:modified xsi:type="dcterms:W3CDTF">2022-07-30T18:31:16Z</dcterms:modified>
</cp:coreProperties>
</file>