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5143500" type="screen16x9"/>
  <p:notesSz cx="6858000" cy="9144000"/>
  <p:embeddedFontLst>
    <p:embeddedFont>
      <p:font typeface="Open Sans ExtraBold" panose="020B0906030804020204" pitchFamily="3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EEBCE9-7E66-4634-A942-A8838968C68A}">
  <a:tblStyle styleId="{76EEBCE9-7E66-4634-A942-A8838968C6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275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97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34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03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39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536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07e2643cab_0_18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07e2643cab_0_18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8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189981" y="211718"/>
            <a:ext cx="8764105" cy="4767632"/>
            <a:chOff x="189981" y="211718"/>
            <a:chExt cx="8764105" cy="4767632"/>
          </a:xfrm>
        </p:grpSpPr>
        <p:sp>
          <p:nvSpPr>
            <p:cNvPr id="105" name="Google Shape;105;p4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720000" y="1507875"/>
            <a:ext cx="7704000" cy="31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5275" rtl="0">
              <a:spcBef>
                <a:spcPts val="0"/>
              </a:spcBef>
              <a:spcAft>
                <a:spcPts val="0"/>
              </a:spcAft>
              <a:buSzPts val="105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i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29"/>
          <p:cNvGrpSpPr/>
          <p:nvPr/>
        </p:nvGrpSpPr>
        <p:grpSpPr>
          <a:xfrm>
            <a:off x="-3666944" y="211718"/>
            <a:ext cx="8764105" cy="4767632"/>
            <a:chOff x="189981" y="211718"/>
            <a:chExt cx="8764105" cy="4767632"/>
          </a:xfrm>
        </p:grpSpPr>
        <p:sp>
          <p:nvSpPr>
            <p:cNvPr id="1273" name="Google Shape;1273;p29"/>
            <p:cNvSpPr/>
            <p:nvPr/>
          </p:nvSpPr>
          <p:spPr>
            <a:xfrm>
              <a:off x="340500" y="662650"/>
              <a:ext cx="8463000" cy="4316700"/>
            </a:xfrm>
            <a:prstGeom prst="roundRect">
              <a:avLst>
                <a:gd name="adj" fmla="val 263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4" name="Google Shape;1274;p29"/>
            <p:cNvGrpSpPr/>
            <p:nvPr/>
          </p:nvGrpSpPr>
          <p:grpSpPr>
            <a:xfrm>
              <a:off x="189981" y="211718"/>
              <a:ext cx="8764105" cy="646560"/>
              <a:chOff x="210600" y="155425"/>
              <a:chExt cx="8672180" cy="639778"/>
            </a:xfrm>
          </p:grpSpPr>
          <p:sp>
            <p:nvSpPr>
              <p:cNvPr id="1275" name="Google Shape;1275;p29"/>
              <p:cNvSpPr/>
              <p:nvPr/>
            </p:nvSpPr>
            <p:spPr>
              <a:xfrm>
                <a:off x="210904" y="155550"/>
                <a:ext cx="8671819" cy="320404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0550" extrusionOk="0">
                    <a:moveTo>
                      <a:pt x="0" y="0"/>
                    </a:moveTo>
                    <a:lnTo>
                      <a:pt x="0" y="10550"/>
                    </a:lnTo>
                    <a:lnTo>
                      <a:pt x="285538" y="10550"/>
                    </a:lnTo>
                    <a:lnTo>
                      <a:pt x="285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1145050" y="1554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834001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3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256762" y="155550"/>
                <a:ext cx="57775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4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411209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9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98844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2565839" y="155550"/>
                <a:ext cx="577729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461" extrusionOk="0">
                    <a:moveTo>
                      <a:pt x="0" y="0"/>
                    </a:moveTo>
                    <a:lnTo>
                      <a:pt x="9447" y="10460"/>
                    </a:lnTo>
                    <a:lnTo>
                      <a:pt x="19023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210916" y="473214"/>
                <a:ext cx="8671864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285423" h="10602" extrusionOk="0">
                    <a:moveTo>
                      <a:pt x="0" y="0"/>
                    </a:moveTo>
                    <a:lnTo>
                      <a:pt x="0" y="10601"/>
                    </a:lnTo>
                    <a:lnTo>
                      <a:pt x="285423" y="10601"/>
                    </a:lnTo>
                    <a:lnTo>
                      <a:pt x="2854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210600" y="794197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834001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56762" y="473219"/>
                <a:ext cx="57775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4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1411209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198844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565839" y="473219"/>
                <a:ext cx="577729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3" h="10602" extrusionOk="0">
                    <a:moveTo>
                      <a:pt x="9447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9"/>
              <p:cNvSpPr/>
              <p:nvPr/>
            </p:nvSpPr>
            <p:spPr>
              <a:xfrm>
                <a:off x="312704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9"/>
              <p:cNvSpPr/>
              <p:nvPr/>
            </p:nvSpPr>
            <p:spPr>
              <a:xfrm>
                <a:off x="312704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9"/>
              <p:cNvSpPr/>
              <p:nvPr/>
            </p:nvSpPr>
            <p:spPr>
              <a:xfrm>
                <a:off x="370567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9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370567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4287988" y="155550"/>
                <a:ext cx="577911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61" extrusionOk="0">
                    <a:moveTo>
                      <a:pt x="0" y="0"/>
                    </a:moveTo>
                    <a:lnTo>
                      <a:pt x="9452" y="10460"/>
                    </a:lnTo>
                    <a:lnTo>
                      <a:pt x="19028" y="10460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4865409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4287988" y="473219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10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4865409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3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5426582" y="155550"/>
                <a:ext cx="577880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56" extrusionOk="0">
                    <a:moveTo>
                      <a:pt x="0" y="0"/>
                    </a:moveTo>
                    <a:lnTo>
                      <a:pt x="9446" y="10455"/>
                    </a:lnTo>
                    <a:lnTo>
                      <a:pt x="19027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5426582" y="473067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6005218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1" y="0"/>
                    </a:moveTo>
                    <a:lnTo>
                      <a:pt x="9446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6005218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6587711" y="155550"/>
                <a:ext cx="577698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461" extrusionOk="0">
                    <a:moveTo>
                      <a:pt x="0" y="0"/>
                    </a:moveTo>
                    <a:lnTo>
                      <a:pt x="9446" y="10460"/>
                    </a:lnTo>
                    <a:lnTo>
                      <a:pt x="19022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7164919" y="155550"/>
                <a:ext cx="577880" cy="317701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461" extrusionOk="0">
                    <a:moveTo>
                      <a:pt x="1" y="0"/>
                    </a:moveTo>
                    <a:lnTo>
                      <a:pt x="9446" y="10460"/>
                    </a:lnTo>
                    <a:lnTo>
                      <a:pt x="19027" y="10460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6587711" y="473219"/>
                <a:ext cx="577698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2" h="10602" extrusionOk="0">
                    <a:moveTo>
                      <a:pt x="9446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7164919" y="473219"/>
                <a:ext cx="577880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0602" extrusionOk="0">
                    <a:moveTo>
                      <a:pt x="9446" y="0"/>
                    </a:moveTo>
                    <a:lnTo>
                      <a:pt x="1" y="10601"/>
                    </a:lnTo>
                    <a:lnTo>
                      <a:pt x="9504" y="10601"/>
                    </a:lnTo>
                    <a:lnTo>
                      <a:pt x="190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772612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1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9"/>
              <p:cNvSpPr/>
              <p:nvPr/>
            </p:nvSpPr>
            <p:spPr>
              <a:xfrm>
                <a:off x="772612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1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8301533" y="155550"/>
                <a:ext cx="577911" cy="317549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456" extrusionOk="0">
                    <a:moveTo>
                      <a:pt x="0" y="0"/>
                    </a:moveTo>
                    <a:lnTo>
                      <a:pt x="9452" y="10455"/>
                    </a:lnTo>
                    <a:lnTo>
                      <a:pt x="19028" y="10455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9"/>
              <p:cNvSpPr/>
              <p:nvPr/>
            </p:nvSpPr>
            <p:spPr>
              <a:xfrm>
                <a:off x="8301533" y="473067"/>
                <a:ext cx="577911" cy="321983"/>
              </a:xfrm>
              <a:custGeom>
                <a:avLst/>
                <a:gdLst/>
                <a:ahLst/>
                <a:cxnLst/>
                <a:rect l="l" t="t" r="r" b="b"/>
                <a:pathLst>
                  <a:path w="19029" h="10602" extrusionOk="0">
                    <a:moveTo>
                      <a:pt x="9452" y="0"/>
                    </a:moveTo>
                    <a:lnTo>
                      <a:pt x="0" y="10601"/>
                    </a:lnTo>
                    <a:lnTo>
                      <a:pt x="9504" y="10601"/>
                    </a:lnTo>
                    <a:lnTo>
                      <a:pt x="1902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9"/>
              <p:cNvSpPr/>
              <p:nvPr/>
            </p:nvSpPr>
            <p:spPr>
              <a:xfrm>
                <a:off x="210904" y="475436"/>
                <a:ext cx="8671819" cy="30"/>
              </a:xfrm>
              <a:custGeom>
                <a:avLst/>
                <a:gdLst/>
                <a:ahLst/>
                <a:cxnLst/>
                <a:rect l="l" t="t" r="r" b="b"/>
                <a:pathLst>
                  <a:path w="285539" h="1" fill="none" extrusionOk="0">
                    <a:moveTo>
                      <a:pt x="0" y="0"/>
                    </a:moveTo>
                    <a:lnTo>
                      <a:pt x="285538" y="0"/>
                    </a:lnTo>
                  </a:path>
                </a:pathLst>
              </a:custGeom>
              <a:noFill/>
              <a:ln w="6150" cap="flat" cmpd="sng">
                <a:solidFill>
                  <a:srgbClr val="171717"/>
                </a:solidFill>
                <a:prstDash val="solid"/>
                <a:miter lim="12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9"/>
              <p:cNvSpPr/>
              <p:nvPr/>
            </p:nvSpPr>
            <p:spPr>
              <a:xfrm>
                <a:off x="210904" y="155550"/>
                <a:ext cx="494241" cy="639653"/>
              </a:xfrm>
              <a:custGeom>
                <a:avLst/>
                <a:gdLst/>
                <a:ahLst/>
                <a:cxnLst/>
                <a:rect l="l" t="t" r="r" b="b"/>
                <a:pathLst>
                  <a:path w="16274" h="21062" extrusionOk="0">
                    <a:moveTo>
                      <a:pt x="0" y="0"/>
                    </a:moveTo>
                    <a:lnTo>
                      <a:pt x="0" y="21061"/>
                    </a:lnTo>
                    <a:lnTo>
                      <a:pt x="16273" y="21061"/>
                    </a:lnTo>
                    <a:lnTo>
                      <a:pt x="835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9"/>
              <p:cNvSpPr/>
              <p:nvPr/>
            </p:nvSpPr>
            <p:spPr>
              <a:xfrm>
                <a:off x="292507" y="231444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7" y="0"/>
                      <a:pt x="0" y="398"/>
                      <a:pt x="0" y="883"/>
                    </a:cubicBezTo>
                    <a:cubicBezTo>
                      <a:pt x="0" y="1375"/>
                      <a:pt x="397" y="1766"/>
                      <a:pt x="884" y="1766"/>
                    </a:cubicBezTo>
                    <a:cubicBezTo>
                      <a:pt x="1375" y="1766"/>
                      <a:pt x="1767" y="1375"/>
                      <a:pt x="1767" y="883"/>
                    </a:cubicBezTo>
                    <a:cubicBezTo>
                      <a:pt x="1767" y="398"/>
                      <a:pt x="1375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9"/>
              <p:cNvSpPr/>
              <p:nvPr/>
            </p:nvSpPr>
            <p:spPr>
              <a:xfrm>
                <a:off x="300282" y="664366"/>
                <a:ext cx="5366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1767" extrusionOk="0">
                    <a:moveTo>
                      <a:pt x="884" y="0"/>
                    </a:moveTo>
                    <a:cubicBezTo>
                      <a:pt x="398" y="0"/>
                      <a:pt x="0" y="397"/>
                      <a:pt x="0" y="884"/>
                    </a:cubicBezTo>
                    <a:cubicBezTo>
                      <a:pt x="0" y="1374"/>
                      <a:pt x="398" y="1767"/>
                      <a:pt x="884" y="1767"/>
                    </a:cubicBezTo>
                    <a:cubicBezTo>
                      <a:pt x="1370" y="1767"/>
                      <a:pt x="1767" y="1374"/>
                      <a:pt x="1767" y="884"/>
                    </a:cubicBezTo>
                    <a:cubicBezTo>
                      <a:pt x="1767" y="397"/>
                      <a:pt x="1370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9"/>
              <p:cNvSpPr/>
              <p:nvPr/>
            </p:nvSpPr>
            <p:spPr>
              <a:xfrm>
                <a:off x="494588" y="664366"/>
                <a:ext cx="53694" cy="53664"/>
              </a:xfrm>
              <a:custGeom>
                <a:avLst/>
                <a:gdLst/>
                <a:ahLst/>
                <a:cxnLst/>
                <a:rect l="l" t="t" r="r" b="b"/>
                <a:pathLst>
                  <a:path w="1768" h="1767" extrusionOk="0">
                    <a:moveTo>
                      <a:pt x="884" y="0"/>
                    </a:moveTo>
                    <a:cubicBezTo>
                      <a:pt x="398" y="0"/>
                      <a:pt x="1" y="397"/>
                      <a:pt x="1" y="884"/>
                    </a:cubicBezTo>
                    <a:cubicBezTo>
                      <a:pt x="1" y="1374"/>
                      <a:pt x="398" y="1767"/>
                      <a:pt x="884" y="1767"/>
                    </a:cubicBezTo>
                    <a:cubicBezTo>
                      <a:pt x="1371" y="1767"/>
                      <a:pt x="1767" y="1374"/>
                      <a:pt x="1767" y="884"/>
                    </a:cubicBezTo>
                    <a:cubicBezTo>
                      <a:pt x="1767" y="397"/>
                      <a:pt x="1371" y="0"/>
                      <a:pt x="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pen Sans ExtraBold"/>
              <a:buNone/>
              <a:defRPr sz="35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●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 Vietnam"/>
              <a:buChar char="○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e Vietnam"/>
              <a:buChar char="■"/>
              <a:defRPr>
                <a:solidFill>
                  <a:schemeClr val="lt1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7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34"/>
          <p:cNvSpPr txBox="1">
            <a:spLocks noGrp="1"/>
          </p:cNvSpPr>
          <p:nvPr>
            <p:ph type="title"/>
          </p:nvPr>
        </p:nvSpPr>
        <p:spPr>
          <a:xfrm>
            <a:off x="720000" y="1039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+mj-lt"/>
              </a:rPr>
              <a:t>Películas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59B1B-F2D5-5D02-3F2B-175B93B1EFBB}"/>
              </a:ext>
            </a:extLst>
          </p:cNvPr>
          <p:cNvSpPr txBox="1"/>
          <p:nvPr/>
        </p:nvSpPr>
        <p:spPr>
          <a:xfrm>
            <a:off x="1519518" y="1679656"/>
            <a:ext cx="449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¿Que películas vemos?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F38F7-4450-7266-6540-8812E8BB9C60}"/>
              </a:ext>
            </a:extLst>
          </p:cNvPr>
          <p:cNvSpPr txBox="1"/>
          <p:nvPr/>
        </p:nvSpPr>
        <p:spPr>
          <a:xfrm>
            <a:off x="1537443" y="2141342"/>
            <a:ext cx="449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Sabias que…..</a:t>
            </a:r>
          </a:p>
          <a:p>
            <a:r>
              <a:rPr lang="es-MX" dirty="0">
                <a:solidFill>
                  <a:schemeClr val="bg1"/>
                </a:solidFill>
              </a:rPr>
              <a:t>El cine inicio en 1895 con los hermanos Lumière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5D01B-FB35-FA6B-0518-2FFF6DC0E80F}"/>
              </a:ext>
            </a:extLst>
          </p:cNvPr>
          <p:cNvSpPr txBox="1"/>
          <p:nvPr/>
        </p:nvSpPr>
        <p:spPr>
          <a:xfrm>
            <a:off x="1562088" y="2710600"/>
            <a:ext cx="449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Los primeros premios </a:t>
            </a:r>
            <a:r>
              <a:rPr lang="es-MX" dirty="0" err="1">
                <a:solidFill>
                  <a:schemeClr val="bg1"/>
                </a:solidFill>
              </a:rPr>
              <a:t>Oscars</a:t>
            </a:r>
            <a:r>
              <a:rPr lang="es-MX" dirty="0">
                <a:solidFill>
                  <a:schemeClr val="bg1"/>
                </a:solidFill>
              </a:rPr>
              <a:t> se entregaron el 19 de mayo de 1929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D0FA8-7A62-950E-3F10-B3EF3C0DE640}"/>
              </a:ext>
            </a:extLst>
          </p:cNvPr>
          <p:cNvSpPr txBox="1"/>
          <p:nvPr/>
        </p:nvSpPr>
        <p:spPr>
          <a:xfrm>
            <a:off x="3630710" y="43811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https://www.kaggle.com/datasets/danielgrijalvas/movies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0F705-7476-0A6F-0B02-167F32FD75C0}"/>
              </a:ext>
            </a:extLst>
          </p:cNvPr>
          <p:cNvSpPr txBox="1"/>
          <p:nvPr/>
        </p:nvSpPr>
        <p:spPr>
          <a:xfrm>
            <a:off x="1553124" y="3320213"/>
            <a:ext cx="449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Todo inicio con 7500 datos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F9B8E-65E5-2C34-A150-9360AA61B4FB}"/>
              </a:ext>
            </a:extLst>
          </p:cNvPr>
          <p:cNvSpPr txBox="1"/>
          <p:nvPr/>
        </p:nvSpPr>
        <p:spPr>
          <a:xfrm>
            <a:off x="6407524" y="3627990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Valv</a:t>
            </a:r>
            <a:r>
              <a:rPr lang="es-MX" dirty="0">
                <a:solidFill>
                  <a:schemeClr val="bg1"/>
                </a:solidFill>
              </a:rPr>
              <a:t> DAPT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13EA6B4C-6AB5-8753-25A6-D4A0C1DEF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28" y="1134497"/>
            <a:ext cx="6829836" cy="374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07AF85-2777-2262-0A77-A2A449AB0ACA}"/>
              </a:ext>
            </a:extLst>
          </p:cNvPr>
          <p:cNvSpPr txBox="1"/>
          <p:nvPr/>
        </p:nvSpPr>
        <p:spPr>
          <a:xfrm>
            <a:off x="7892164" y="1539688"/>
            <a:ext cx="894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50 años</a:t>
            </a:r>
          </a:p>
        </p:txBody>
      </p:sp>
    </p:spTree>
    <p:extLst>
      <p:ext uri="{BB962C8B-B14F-4D97-AF65-F5344CB8AC3E}">
        <p14:creationId xmlns:p14="http://schemas.microsoft.com/office/powerpoint/2010/main" val="335008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46D7318-DB97-0774-EBF0-C02BFDA16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78" y="981635"/>
            <a:ext cx="5083600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0B224D33-3566-46E2-F757-1FDC6B3C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2" y="986163"/>
            <a:ext cx="7662838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timeline, bar chart&#10;&#10;Description automatically generated">
            <a:extLst>
              <a:ext uri="{FF2B5EF4-FFF2-40B4-BE49-F238E27FC236}">
                <a16:creationId xmlns:a16="http://schemas.microsoft.com/office/drawing/2014/main" id="{56906BBE-4365-7A78-AF34-77E22FF7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32" y="981920"/>
            <a:ext cx="7004335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2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200FE524-58B9-0B1D-CB61-276F7463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04" y="930852"/>
            <a:ext cx="7152647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7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C240FB66-F84A-1985-B6F1-435EED66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33" y="1125308"/>
            <a:ext cx="5605634" cy="3600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9A326D-9A5D-1070-51AE-399AA171C155}"/>
              </a:ext>
            </a:extLst>
          </p:cNvPr>
          <p:cNvSpPr/>
          <p:nvPr/>
        </p:nvSpPr>
        <p:spPr>
          <a:xfrm>
            <a:off x="3724834" y="3094635"/>
            <a:ext cx="954741" cy="85141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3CE06-172B-C192-3D8D-48C30CCEB3D0}"/>
              </a:ext>
            </a:extLst>
          </p:cNvPr>
          <p:cNvSpPr txBox="1"/>
          <p:nvPr/>
        </p:nvSpPr>
        <p:spPr>
          <a:xfrm>
            <a:off x="7476565" y="1425388"/>
            <a:ext cx="116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&gt; Inversión &gt; ganancia </a:t>
            </a:r>
          </a:p>
        </p:txBody>
      </p:sp>
    </p:spTree>
    <p:extLst>
      <p:ext uri="{BB962C8B-B14F-4D97-AF65-F5344CB8AC3E}">
        <p14:creationId xmlns:p14="http://schemas.microsoft.com/office/powerpoint/2010/main" val="427810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F55566B-69FB-2C06-326F-451E9B6F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24" y="1001807"/>
            <a:ext cx="3842378" cy="37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55F2C2-0FF5-23F1-9340-555C593D1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708" y="1001807"/>
            <a:ext cx="1893038" cy="27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F7482-0AA2-2AA2-5F09-D3145F80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705" y="1451807"/>
            <a:ext cx="1944000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7181DB-8DE9-E64F-43C6-94637025798D}"/>
              </a:ext>
            </a:extLst>
          </p:cNvPr>
          <p:cNvSpPr txBox="1"/>
          <p:nvPr/>
        </p:nvSpPr>
        <p:spPr>
          <a:xfrm>
            <a:off x="5909981" y="4504765"/>
            <a:ext cx="1445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37 películas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89807"/>
      </p:ext>
    </p:extLst>
  </p:cSld>
  <p:clrMapOvr>
    <a:masterClrMapping/>
  </p:clrMapOvr>
</p:sld>
</file>

<file path=ppt/theme/theme1.xml><?xml version="1.0" encoding="utf-8"?>
<a:theme xmlns:a="http://schemas.openxmlformats.org/drawingml/2006/main" name="Table Read Meeting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A2BBCA"/>
      </a:lt2>
      <a:accent1>
        <a:srgbClr val="CAC6A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</Words>
  <Application>Microsoft Office PowerPoint</Application>
  <PresentationFormat>On-screen Show (16:9)</PresentationFormat>
  <Paragraphs>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 ExtraBold</vt:lpstr>
      <vt:lpstr>Arial</vt:lpstr>
      <vt:lpstr>Be Vietnam</vt:lpstr>
      <vt:lpstr>Table Read Meeting by Slidesgo</vt:lpstr>
      <vt:lpstr>Películas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Películas</dc:title>
  <dc:creator>Israel Vargas</dc:creator>
  <cp:lastModifiedBy>Israel Vargas</cp:lastModifiedBy>
  <cp:revision>3</cp:revision>
  <dcterms:modified xsi:type="dcterms:W3CDTF">2022-09-22T03:15:16Z</dcterms:modified>
</cp:coreProperties>
</file>