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7F8E3-1146-487E-8500-42CD76E5BF94}" v="754" dt="2022-12-03T06:31:5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ALBERTO VALVERDE PEREZ" userId="ec39b9cc-9099-47df-b945-c69e04219a9a" providerId="ADAL" clId="{67E7F8E3-1146-487E-8500-42CD76E5BF94}"/>
    <pc:docChg chg="undo custSel addSld modSld">
      <pc:chgData name="MARIO ALBERTO VALVERDE PEREZ" userId="ec39b9cc-9099-47df-b945-c69e04219a9a" providerId="ADAL" clId="{67E7F8E3-1146-487E-8500-42CD76E5BF94}" dt="2022-12-03T06:37:11.252" v="1882"/>
      <pc:docMkLst>
        <pc:docMk/>
      </pc:docMkLst>
      <pc:sldChg chg="addSp modSp mod setBg setClrOvrMap">
        <pc:chgData name="MARIO ALBERTO VALVERDE PEREZ" userId="ec39b9cc-9099-47df-b945-c69e04219a9a" providerId="ADAL" clId="{67E7F8E3-1146-487E-8500-42CD76E5BF94}" dt="2022-12-03T05:41:33.186" v="141" actId="1076"/>
        <pc:sldMkLst>
          <pc:docMk/>
          <pc:sldMk cId="2968744772" sldId="256"/>
        </pc:sldMkLst>
        <pc:spChg chg="mod">
          <ac:chgData name="MARIO ALBERTO VALVERDE PEREZ" userId="ec39b9cc-9099-47df-b945-c69e04219a9a" providerId="ADAL" clId="{67E7F8E3-1146-487E-8500-42CD76E5BF94}" dt="2022-12-03T05:41:24.451" v="139" actId="26606"/>
          <ac:spMkLst>
            <pc:docMk/>
            <pc:sldMk cId="2968744772" sldId="256"/>
            <ac:spMk id="2" creationId="{36A7DC55-4EB7-7228-F49D-1FAEC507CDDD}"/>
          </ac:spMkLst>
        </pc:spChg>
        <pc:spChg chg="mod">
          <ac:chgData name="MARIO ALBERTO VALVERDE PEREZ" userId="ec39b9cc-9099-47df-b945-c69e04219a9a" providerId="ADAL" clId="{67E7F8E3-1146-487E-8500-42CD76E5BF94}" dt="2022-12-03T05:41:24.451" v="139" actId="26606"/>
          <ac:spMkLst>
            <pc:docMk/>
            <pc:sldMk cId="2968744772" sldId="256"/>
            <ac:spMk id="3" creationId="{577834E3-0B8F-06EC-801C-83DBA622277A}"/>
          </ac:spMkLst>
        </pc:spChg>
        <pc:spChg chg="add">
          <ac:chgData name="MARIO ALBERTO VALVERDE PEREZ" userId="ec39b9cc-9099-47df-b945-c69e04219a9a" providerId="ADAL" clId="{67E7F8E3-1146-487E-8500-42CD76E5BF94}" dt="2022-12-03T05:41:24.451" v="139" actId="26606"/>
          <ac:spMkLst>
            <pc:docMk/>
            <pc:sldMk cId="2968744772" sldId="256"/>
            <ac:spMk id="1031" creationId="{0DE6A193-4755-479A-BC6F-A7EBCA73BE1A}"/>
          </ac:spMkLst>
        </pc:spChg>
        <pc:spChg chg="add">
          <ac:chgData name="MARIO ALBERTO VALVERDE PEREZ" userId="ec39b9cc-9099-47df-b945-c69e04219a9a" providerId="ADAL" clId="{67E7F8E3-1146-487E-8500-42CD76E5BF94}" dt="2022-12-03T05:41:24.451" v="139" actId="26606"/>
          <ac:spMkLst>
            <pc:docMk/>
            <pc:sldMk cId="2968744772" sldId="256"/>
            <ac:spMk id="1033" creationId="{AB8B8498-A488-40AF-99EB-F622ED9AD6B8}"/>
          </ac:spMkLst>
        </pc:spChg>
        <pc:spChg chg="add">
          <ac:chgData name="MARIO ALBERTO VALVERDE PEREZ" userId="ec39b9cc-9099-47df-b945-c69e04219a9a" providerId="ADAL" clId="{67E7F8E3-1146-487E-8500-42CD76E5BF94}" dt="2022-12-03T05:41:24.451" v="139" actId="26606"/>
          <ac:spMkLst>
            <pc:docMk/>
            <pc:sldMk cId="2968744772" sldId="256"/>
            <ac:spMk id="1035" creationId="{2F033D07-FE42-4E5C-A00A-FFE1D42C0FFD}"/>
          </ac:spMkLst>
        </pc:spChg>
        <pc:picChg chg="add mod ord">
          <ac:chgData name="MARIO ALBERTO VALVERDE PEREZ" userId="ec39b9cc-9099-47df-b945-c69e04219a9a" providerId="ADAL" clId="{67E7F8E3-1146-487E-8500-42CD76E5BF94}" dt="2022-12-03T05:41:33.186" v="141" actId="1076"/>
          <ac:picMkLst>
            <pc:docMk/>
            <pc:sldMk cId="2968744772" sldId="256"/>
            <ac:picMk id="1026" creationId="{7A6C1574-8CFF-2EE4-F670-ABD5D062385B}"/>
          </ac:picMkLst>
        </pc:picChg>
      </pc:sldChg>
      <pc:sldChg chg="addSp delSp modSp new mod">
        <pc:chgData name="MARIO ALBERTO VALVERDE PEREZ" userId="ec39b9cc-9099-47df-b945-c69e04219a9a" providerId="ADAL" clId="{67E7F8E3-1146-487E-8500-42CD76E5BF94}" dt="2022-12-03T05:47:46.422" v="489" actId="1076"/>
        <pc:sldMkLst>
          <pc:docMk/>
          <pc:sldMk cId="1092229022" sldId="257"/>
        </pc:sldMkLst>
        <pc:spChg chg="mod">
          <ac:chgData name="MARIO ALBERTO VALVERDE PEREZ" userId="ec39b9cc-9099-47df-b945-c69e04219a9a" providerId="ADAL" clId="{67E7F8E3-1146-487E-8500-42CD76E5BF94}" dt="2022-12-03T05:41:54.311" v="167" actId="20577"/>
          <ac:spMkLst>
            <pc:docMk/>
            <pc:sldMk cId="1092229022" sldId="257"/>
            <ac:spMk id="2" creationId="{700D447A-E155-D02C-F8B9-3F403753CCAD}"/>
          </ac:spMkLst>
        </pc:spChg>
        <pc:spChg chg="mod">
          <ac:chgData name="MARIO ALBERTO VALVERDE PEREZ" userId="ec39b9cc-9099-47df-b945-c69e04219a9a" providerId="ADAL" clId="{67E7F8E3-1146-487E-8500-42CD76E5BF94}" dt="2022-12-03T05:46:58.090" v="483" actId="14100"/>
          <ac:spMkLst>
            <pc:docMk/>
            <pc:sldMk cId="1092229022" sldId="257"/>
            <ac:spMk id="3" creationId="{668F0533-F9AB-08FB-FD0E-13792BF022C4}"/>
          </ac:spMkLst>
        </pc:spChg>
        <pc:picChg chg="add del mod">
          <ac:chgData name="MARIO ALBERTO VALVERDE PEREZ" userId="ec39b9cc-9099-47df-b945-c69e04219a9a" providerId="ADAL" clId="{67E7F8E3-1146-487E-8500-42CD76E5BF94}" dt="2022-12-03T05:46:39.816" v="468" actId="22"/>
          <ac:picMkLst>
            <pc:docMk/>
            <pc:sldMk cId="1092229022" sldId="257"/>
            <ac:picMk id="5" creationId="{09889D7D-38C4-2F85-F6DA-D49B1BD3A87B}"/>
          </ac:picMkLst>
        </pc:picChg>
        <pc:picChg chg="add mod">
          <ac:chgData name="MARIO ALBERTO VALVERDE PEREZ" userId="ec39b9cc-9099-47df-b945-c69e04219a9a" providerId="ADAL" clId="{67E7F8E3-1146-487E-8500-42CD76E5BF94}" dt="2022-12-03T05:47:09.737" v="487" actId="14100"/>
          <ac:picMkLst>
            <pc:docMk/>
            <pc:sldMk cId="1092229022" sldId="257"/>
            <ac:picMk id="7" creationId="{B2DBBDBC-4E29-E4E6-55B6-7E10037B333A}"/>
          </ac:picMkLst>
        </pc:picChg>
        <pc:picChg chg="add mod">
          <ac:chgData name="MARIO ALBERTO VALVERDE PEREZ" userId="ec39b9cc-9099-47df-b945-c69e04219a9a" providerId="ADAL" clId="{67E7F8E3-1146-487E-8500-42CD76E5BF94}" dt="2022-12-03T05:47:46.422" v="489" actId="1076"/>
          <ac:picMkLst>
            <pc:docMk/>
            <pc:sldMk cId="1092229022" sldId="257"/>
            <ac:picMk id="9" creationId="{40C2F747-0D4F-FD7E-F2C3-D55C2E051E71}"/>
          </ac:picMkLst>
        </pc:picChg>
      </pc:sldChg>
      <pc:sldChg chg="addSp modSp new mod">
        <pc:chgData name="MARIO ALBERTO VALVERDE PEREZ" userId="ec39b9cc-9099-47df-b945-c69e04219a9a" providerId="ADAL" clId="{67E7F8E3-1146-487E-8500-42CD76E5BF94}" dt="2022-12-03T06:02:33.410" v="856" actId="14100"/>
        <pc:sldMkLst>
          <pc:docMk/>
          <pc:sldMk cId="2304733316" sldId="258"/>
        </pc:sldMkLst>
        <pc:spChg chg="mod">
          <ac:chgData name="MARIO ALBERTO VALVERDE PEREZ" userId="ec39b9cc-9099-47df-b945-c69e04219a9a" providerId="ADAL" clId="{67E7F8E3-1146-487E-8500-42CD76E5BF94}" dt="2022-12-03T05:48:23.011" v="498" actId="20577"/>
          <ac:spMkLst>
            <pc:docMk/>
            <pc:sldMk cId="2304733316" sldId="258"/>
            <ac:spMk id="2" creationId="{B9FF03CC-98E5-B3C6-7DCA-2EC3605AB7BE}"/>
          </ac:spMkLst>
        </pc:spChg>
        <pc:spChg chg="mod">
          <ac:chgData name="MARIO ALBERTO VALVERDE PEREZ" userId="ec39b9cc-9099-47df-b945-c69e04219a9a" providerId="ADAL" clId="{67E7F8E3-1146-487E-8500-42CD76E5BF94}" dt="2022-12-03T05:51:58.421" v="850" actId="20577"/>
          <ac:spMkLst>
            <pc:docMk/>
            <pc:sldMk cId="2304733316" sldId="258"/>
            <ac:spMk id="3" creationId="{0F9452C7-BC91-0DC0-8D55-8EA9793295AE}"/>
          </ac:spMkLst>
        </pc:spChg>
        <pc:picChg chg="add mod">
          <ac:chgData name="MARIO ALBERTO VALVERDE PEREZ" userId="ec39b9cc-9099-47df-b945-c69e04219a9a" providerId="ADAL" clId="{67E7F8E3-1146-487E-8500-42CD76E5BF94}" dt="2022-12-03T06:02:33.410" v="856" actId="14100"/>
          <ac:picMkLst>
            <pc:docMk/>
            <pc:sldMk cId="2304733316" sldId="258"/>
            <ac:picMk id="5" creationId="{035E3D85-1C01-6937-32B6-DC04AC50D3CC}"/>
          </ac:picMkLst>
        </pc:picChg>
      </pc:sldChg>
      <pc:sldChg chg="addSp delSp modSp new mod">
        <pc:chgData name="MARIO ALBERTO VALVERDE PEREZ" userId="ec39b9cc-9099-47df-b945-c69e04219a9a" providerId="ADAL" clId="{67E7F8E3-1146-487E-8500-42CD76E5BF94}" dt="2022-12-03T06:24:19.434" v="1660" actId="20577"/>
        <pc:sldMkLst>
          <pc:docMk/>
          <pc:sldMk cId="2826137097" sldId="259"/>
        </pc:sldMkLst>
        <pc:spChg chg="mod">
          <ac:chgData name="MARIO ALBERTO VALVERDE PEREZ" userId="ec39b9cc-9099-47df-b945-c69e04219a9a" providerId="ADAL" clId="{67E7F8E3-1146-487E-8500-42CD76E5BF94}" dt="2022-12-03T06:23:39.189" v="1646" actId="20577"/>
          <ac:spMkLst>
            <pc:docMk/>
            <pc:sldMk cId="2826137097" sldId="259"/>
            <ac:spMk id="2" creationId="{DADB1369-D8A8-FD75-4734-FF970F516C11}"/>
          </ac:spMkLst>
        </pc:spChg>
        <pc:spChg chg="del mod">
          <ac:chgData name="MARIO ALBERTO VALVERDE PEREZ" userId="ec39b9cc-9099-47df-b945-c69e04219a9a" providerId="ADAL" clId="{67E7F8E3-1146-487E-8500-42CD76E5BF94}" dt="2022-12-03T06:07:50.281" v="1101" actId="478"/>
          <ac:spMkLst>
            <pc:docMk/>
            <pc:sldMk cId="2826137097" sldId="259"/>
            <ac:spMk id="3" creationId="{112DDD7B-CDB0-D6A7-06B7-444F821C7D44}"/>
          </ac:spMkLst>
        </pc:spChg>
        <pc:spChg chg="add mod">
          <ac:chgData name="MARIO ALBERTO VALVERDE PEREZ" userId="ec39b9cc-9099-47df-b945-c69e04219a9a" providerId="ADAL" clId="{67E7F8E3-1146-487E-8500-42CD76E5BF94}" dt="2022-12-03T06:10:09.452" v="1135" actId="255"/>
          <ac:spMkLst>
            <pc:docMk/>
            <pc:sldMk cId="2826137097" sldId="259"/>
            <ac:spMk id="4" creationId="{E2BBE274-56C7-5F39-EC0A-BB053F21C6BE}"/>
          </ac:spMkLst>
        </pc:spChg>
        <pc:spChg chg="add del mod">
          <ac:chgData name="MARIO ALBERTO VALVERDE PEREZ" userId="ec39b9cc-9099-47df-b945-c69e04219a9a" providerId="ADAL" clId="{67E7F8E3-1146-487E-8500-42CD76E5BF94}" dt="2022-12-03T06:07:52.322" v="1102" actId="478"/>
          <ac:spMkLst>
            <pc:docMk/>
            <pc:sldMk cId="2826137097" sldId="259"/>
            <ac:spMk id="6" creationId="{D3E18C07-0F65-5050-51D0-B0441C741357}"/>
          </ac:spMkLst>
        </pc:spChg>
        <pc:spChg chg="add mod">
          <ac:chgData name="MARIO ALBERTO VALVERDE PEREZ" userId="ec39b9cc-9099-47df-b945-c69e04219a9a" providerId="ADAL" clId="{67E7F8E3-1146-487E-8500-42CD76E5BF94}" dt="2022-12-03T06:11:14.135" v="1142" actId="1076"/>
          <ac:spMkLst>
            <pc:docMk/>
            <pc:sldMk cId="2826137097" sldId="259"/>
            <ac:spMk id="7" creationId="{414E5C72-F0AE-994C-48DF-64DF14C1E92F}"/>
          </ac:spMkLst>
        </pc:spChg>
        <pc:spChg chg="add mod">
          <ac:chgData name="MARIO ALBERTO VALVERDE PEREZ" userId="ec39b9cc-9099-47df-b945-c69e04219a9a" providerId="ADAL" clId="{67E7F8E3-1146-487E-8500-42CD76E5BF94}" dt="2022-12-03T06:10:09.452" v="1135" actId="255"/>
          <ac:spMkLst>
            <pc:docMk/>
            <pc:sldMk cId="2826137097" sldId="259"/>
            <ac:spMk id="8" creationId="{7C05AC85-303A-FA45-CAE9-C5F41B7C5A8A}"/>
          </ac:spMkLst>
        </pc:spChg>
        <pc:spChg chg="add mod">
          <ac:chgData name="MARIO ALBERTO VALVERDE PEREZ" userId="ec39b9cc-9099-47df-b945-c69e04219a9a" providerId="ADAL" clId="{67E7F8E3-1146-487E-8500-42CD76E5BF94}" dt="2022-12-03T06:11:28.595" v="1145" actId="1076"/>
          <ac:spMkLst>
            <pc:docMk/>
            <pc:sldMk cId="2826137097" sldId="259"/>
            <ac:spMk id="10" creationId="{9C9FEDF2-7D8F-510C-9DF9-68482EEA3922}"/>
          </ac:spMkLst>
        </pc:spChg>
        <pc:spChg chg="add mod">
          <ac:chgData name="MARIO ALBERTO VALVERDE PEREZ" userId="ec39b9cc-9099-47df-b945-c69e04219a9a" providerId="ADAL" clId="{67E7F8E3-1146-487E-8500-42CD76E5BF94}" dt="2022-12-03T06:11:19.078" v="1143" actId="1076"/>
          <ac:spMkLst>
            <pc:docMk/>
            <pc:sldMk cId="2826137097" sldId="259"/>
            <ac:spMk id="11" creationId="{BBF2CBA7-C905-D0E9-314E-F06BBD80F946}"/>
          </ac:spMkLst>
        </pc:spChg>
        <pc:spChg chg="add mod">
          <ac:chgData name="MARIO ALBERTO VALVERDE PEREZ" userId="ec39b9cc-9099-47df-b945-c69e04219a9a" providerId="ADAL" clId="{67E7F8E3-1146-487E-8500-42CD76E5BF94}" dt="2022-12-03T06:12:05.371" v="1167" actId="1076"/>
          <ac:spMkLst>
            <pc:docMk/>
            <pc:sldMk cId="2826137097" sldId="259"/>
            <ac:spMk id="12" creationId="{D1F6BB68-1A07-8BDE-5E1D-5DD3AA29AEED}"/>
          </ac:spMkLst>
        </pc:spChg>
        <pc:spChg chg="add mod">
          <ac:chgData name="MARIO ALBERTO VALVERDE PEREZ" userId="ec39b9cc-9099-47df-b945-c69e04219a9a" providerId="ADAL" clId="{67E7F8E3-1146-487E-8500-42CD76E5BF94}" dt="2022-12-03T06:12:44.575" v="1191" actId="1076"/>
          <ac:spMkLst>
            <pc:docMk/>
            <pc:sldMk cId="2826137097" sldId="259"/>
            <ac:spMk id="13" creationId="{A9FC8AFD-F9F9-92BD-1A2F-BDA638B23B61}"/>
          </ac:spMkLst>
        </pc:spChg>
        <pc:spChg chg="add mod">
          <ac:chgData name="MARIO ALBERTO VALVERDE PEREZ" userId="ec39b9cc-9099-47df-b945-c69e04219a9a" providerId="ADAL" clId="{67E7F8E3-1146-487E-8500-42CD76E5BF94}" dt="2022-12-03T06:13:29.519" v="1227" actId="1076"/>
          <ac:spMkLst>
            <pc:docMk/>
            <pc:sldMk cId="2826137097" sldId="259"/>
            <ac:spMk id="14" creationId="{2B8E367B-768C-F286-CDD0-5A6C2D8D2743}"/>
          </ac:spMkLst>
        </pc:spChg>
        <pc:spChg chg="add mod">
          <ac:chgData name="MARIO ALBERTO VALVERDE PEREZ" userId="ec39b9cc-9099-47df-b945-c69e04219a9a" providerId="ADAL" clId="{67E7F8E3-1146-487E-8500-42CD76E5BF94}" dt="2022-12-03T06:14:19.511" v="1274" actId="20577"/>
          <ac:spMkLst>
            <pc:docMk/>
            <pc:sldMk cId="2826137097" sldId="259"/>
            <ac:spMk id="15" creationId="{1328B60A-E36F-ACA9-2AFC-BBC18EB3B9E5}"/>
          </ac:spMkLst>
        </pc:spChg>
        <pc:spChg chg="add mod">
          <ac:chgData name="MARIO ALBERTO VALVERDE PEREZ" userId="ec39b9cc-9099-47df-b945-c69e04219a9a" providerId="ADAL" clId="{67E7F8E3-1146-487E-8500-42CD76E5BF94}" dt="2022-12-03T06:15:27.187" v="1339" actId="20577"/>
          <ac:spMkLst>
            <pc:docMk/>
            <pc:sldMk cId="2826137097" sldId="259"/>
            <ac:spMk id="16" creationId="{72C83A2E-C07C-878B-A010-1353B42E0BE0}"/>
          </ac:spMkLst>
        </pc:spChg>
        <pc:spChg chg="add mod">
          <ac:chgData name="MARIO ALBERTO VALVERDE PEREZ" userId="ec39b9cc-9099-47df-b945-c69e04219a9a" providerId="ADAL" clId="{67E7F8E3-1146-487E-8500-42CD76E5BF94}" dt="2022-12-03T06:16:03.562" v="1377" actId="20577"/>
          <ac:spMkLst>
            <pc:docMk/>
            <pc:sldMk cId="2826137097" sldId="259"/>
            <ac:spMk id="17" creationId="{BBD77FBC-0BB7-5557-D55C-BAFD46552466}"/>
          </ac:spMkLst>
        </pc:spChg>
        <pc:spChg chg="add mod">
          <ac:chgData name="MARIO ALBERTO VALVERDE PEREZ" userId="ec39b9cc-9099-47df-b945-c69e04219a9a" providerId="ADAL" clId="{67E7F8E3-1146-487E-8500-42CD76E5BF94}" dt="2022-12-03T06:16:37.614" v="1411" actId="20577"/>
          <ac:spMkLst>
            <pc:docMk/>
            <pc:sldMk cId="2826137097" sldId="259"/>
            <ac:spMk id="18" creationId="{ED6CA7F2-BD34-F5CC-CB03-770A5C2ADB5E}"/>
          </ac:spMkLst>
        </pc:spChg>
        <pc:spChg chg="add mod">
          <ac:chgData name="MARIO ALBERTO VALVERDE PEREZ" userId="ec39b9cc-9099-47df-b945-c69e04219a9a" providerId="ADAL" clId="{67E7F8E3-1146-487E-8500-42CD76E5BF94}" dt="2022-12-03T06:18:07.474" v="1492" actId="20577"/>
          <ac:spMkLst>
            <pc:docMk/>
            <pc:sldMk cId="2826137097" sldId="259"/>
            <ac:spMk id="19" creationId="{795DCCD4-B31F-9DB0-C6B3-7AFA36215FC3}"/>
          </ac:spMkLst>
        </pc:spChg>
        <pc:spChg chg="add mod">
          <ac:chgData name="MARIO ALBERTO VALVERDE PEREZ" userId="ec39b9cc-9099-47df-b945-c69e04219a9a" providerId="ADAL" clId="{67E7F8E3-1146-487E-8500-42CD76E5BF94}" dt="2022-12-03T06:24:19.434" v="1660" actId="20577"/>
          <ac:spMkLst>
            <pc:docMk/>
            <pc:sldMk cId="2826137097" sldId="259"/>
            <ac:spMk id="20" creationId="{E299F5C8-66AD-B339-2A3B-7BF722A0F784}"/>
          </ac:spMkLst>
        </pc:spChg>
        <pc:spChg chg="add mod">
          <ac:chgData name="MARIO ALBERTO VALVERDE PEREZ" userId="ec39b9cc-9099-47df-b945-c69e04219a9a" providerId="ADAL" clId="{67E7F8E3-1146-487E-8500-42CD76E5BF94}" dt="2022-12-03T06:22:10.694" v="1590" actId="1076"/>
          <ac:spMkLst>
            <pc:docMk/>
            <pc:sldMk cId="2826137097" sldId="259"/>
            <ac:spMk id="21" creationId="{A2FDF8E4-B5D4-67F1-64FA-A045CCF51DC3}"/>
          </ac:spMkLst>
        </pc:spChg>
        <pc:spChg chg="add mod">
          <ac:chgData name="MARIO ALBERTO VALVERDE PEREZ" userId="ec39b9cc-9099-47df-b945-c69e04219a9a" providerId="ADAL" clId="{67E7F8E3-1146-487E-8500-42CD76E5BF94}" dt="2022-12-03T06:22:42.767" v="1635" actId="20577"/>
          <ac:spMkLst>
            <pc:docMk/>
            <pc:sldMk cId="2826137097" sldId="259"/>
            <ac:spMk id="22" creationId="{EA19DD26-D70F-2B07-6C25-2895D1C4B8D4}"/>
          </ac:spMkLst>
        </pc:spChg>
      </pc:sldChg>
      <pc:sldChg chg="addSp modSp new mod">
        <pc:chgData name="MARIO ALBERTO VALVERDE PEREZ" userId="ec39b9cc-9099-47df-b945-c69e04219a9a" providerId="ADAL" clId="{67E7F8E3-1146-487E-8500-42CD76E5BF94}" dt="2022-12-03T06:27:31.916" v="1833" actId="1076"/>
        <pc:sldMkLst>
          <pc:docMk/>
          <pc:sldMk cId="1011380062" sldId="260"/>
        </pc:sldMkLst>
        <pc:spChg chg="mod">
          <ac:chgData name="MARIO ALBERTO VALVERDE PEREZ" userId="ec39b9cc-9099-47df-b945-c69e04219a9a" providerId="ADAL" clId="{67E7F8E3-1146-487E-8500-42CD76E5BF94}" dt="2022-12-03T06:23:52.494" v="1658" actId="20577"/>
          <ac:spMkLst>
            <pc:docMk/>
            <pc:sldMk cId="1011380062" sldId="260"/>
            <ac:spMk id="2" creationId="{1F7C7272-4701-03D4-DD66-B63DEDA6B67B}"/>
          </ac:spMkLst>
        </pc:spChg>
        <pc:spChg chg="mod">
          <ac:chgData name="MARIO ALBERTO VALVERDE PEREZ" userId="ec39b9cc-9099-47df-b945-c69e04219a9a" providerId="ADAL" clId="{67E7F8E3-1146-487E-8500-42CD76E5BF94}" dt="2022-12-03T06:26:54.386" v="1826" actId="14100"/>
          <ac:spMkLst>
            <pc:docMk/>
            <pc:sldMk cId="1011380062" sldId="260"/>
            <ac:spMk id="3" creationId="{8A7BC493-551B-987C-3808-9DA2E5D7D12F}"/>
          </ac:spMkLst>
        </pc:spChg>
        <pc:picChg chg="add mod">
          <ac:chgData name="MARIO ALBERTO VALVERDE PEREZ" userId="ec39b9cc-9099-47df-b945-c69e04219a9a" providerId="ADAL" clId="{67E7F8E3-1146-487E-8500-42CD76E5BF94}" dt="2022-12-03T06:27:31.916" v="1833" actId="1076"/>
          <ac:picMkLst>
            <pc:docMk/>
            <pc:sldMk cId="1011380062" sldId="260"/>
            <ac:picMk id="2050" creationId="{BD461402-26C7-5026-C23D-EFE29783D1DB}"/>
          </ac:picMkLst>
        </pc:picChg>
        <pc:picChg chg="add mod">
          <ac:chgData name="MARIO ALBERTO VALVERDE PEREZ" userId="ec39b9cc-9099-47df-b945-c69e04219a9a" providerId="ADAL" clId="{67E7F8E3-1146-487E-8500-42CD76E5BF94}" dt="2022-12-03T06:27:28.432" v="1832" actId="1076"/>
          <ac:picMkLst>
            <pc:docMk/>
            <pc:sldMk cId="1011380062" sldId="260"/>
            <ac:picMk id="2052" creationId="{7C4A9DC3-A054-B464-2E28-420C41108322}"/>
          </ac:picMkLst>
        </pc:picChg>
      </pc:sldChg>
      <pc:sldChg chg="addSp delSp modSp new mod">
        <pc:chgData name="MARIO ALBERTO VALVERDE PEREZ" userId="ec39b9cc-9099-47df-b945-c69e04219a9a" providerId="ADAL" clId="{67E7F8E3-1146-487E-8500-42CD76E5BF94}" dt="2022-12-03T06:31:59.894" v="1864" actId="20577"/>
        <pc:sldMkLst>
          <pc:docMk/>
          <pc:sldMk cId="2899683582" sldId="261"/>
        </pc:sldMkLst>
        <pc:spChg chg="del">
          <ac:chgData name="MARIO ALBERTO VALVERDE PEREZ" userId="ec39b9cc-9099-47df-b945-c69e04219a9a" providerId="ADAL" clId="{67E7F8E3-1146-487E-8500-42CD76E5BF94}" dt="2022-12-03T06:28:13.801" v="1835" actId="478"/>
          <ac:spMkLst>
            <pc:docMk/>
            <pc:sldMk cId="2899683582" sldId="261"/>
            <ac:spMk id="2" creationId="{ECC469D2-4B35-ED75-4184-1BCDC316B83A}"/>
          </ac:spMkLst>
        </pc:spChg>
        <pc:spChg chg="del">
          <ac:chgData name="MARIO ALBERTO VALVERDE PEREZ" userId="ec39b9cc-9099-47df-b945-c69e04219a9a" providerId="ADAL" clId="{67E7F8E3-1146-487E-8500-42CD76E5BF94}" dt="2022-12-03T06:28:14.523" v="1836" actId="478"/>
          <ac:spMkLst>
            <pc:docMk/>
            <pc:sldMk cId="2899683582" sldId="261"/>
            <ac:spMk id="3" creationId="{3E3613C7-5222-EEC5-0BAD-13E41FABBCAB}"/>
          </ac:spMkLst>
        </pc:spChg>
        <pc:spChg chg="add mod">
          <ac:chgData name="MARIO ALBERTO VALVERDE PEREZ" userId="ec39b9cc-9099-47df-b945-c69e04219a9a" providerId="ADAL" clId="{67E7F8E3-1146-487E-8500-42CD76E5BF94}" dt="2022-12-03T06:31:59.894" v="1864" actId="20577"/>
          <ac:spMkLst>
            <pc:docMk/>
            <pc:sldMk cId="2899683582" sldId="261"/>
            <ac:spMk id="8" creationId="{CE0A87A6-4ABF-5DB4-9461-C5F209C01964}"/>
          </ac:spMkLst>
        </pc:spChg>
        <pc:picChg chg="add mod modCrop">
          <ac:chgData name="MARIO ALBERTO VALVERDE PEREZ" userId="ec39b9cc-9099-47df-b945-c69e04219a9a" providerId="ADAL" clId="{67E7F8E3-1146-487E-8500-42CD76E5BF94}" dt="2022-12-03T06:29:46.405" v="1841" actId="732"/>
          <ac:picMkLst>
            <pc:docMk/>
            <pc:sldMk cId="2899683582" sldId="261"/>
            <ac:picMk id="5" creationId="{C4746959-1314-AEB9-3258-EAC9837F1A68}"/>
          </ac:picMkLst>
        </pc:picChg>
        <pc:picChg chg="add mod">
          <ac:chgData name="MARIO ALBERTO VALVERDE PEREZ" userId="ec39b9cc-9099-47df-b945-c69e04219a9a" providerId="ADAL" clId="{67E7F8E3-1146-487E-8500-42CD76E5BF94}" dt="2022-12-03T06:31:33.056" v="1846" actId="1076"/>
          <ac:picMkLst>
            <pc:docMk/>
            <pc:sldMk cId="2899683582" sldId="261"/>
            <ac:picMk id="7" creationId="{5A08BB9C-D978-0A20-C6AE-033961EFFFB7}"/>
          </ac:picMkLst>
        </pc:picChg>
      </pc:sldChg>
      <pc:sldChg chg="modSp new mod">
        <pc:chgData name="MARIO ALBERTO VALVERDE PEREZ" userId="ec39b9cc-9099-47df-b945-c69e04219a9a" providerId="ADAL" clId="{67E7F8E3-1146-487E-8500-42CD76E5BF94}" dt="2022-12-03T06:37:11.252" v="1882"/>
        <pc:sldMkLst>
          <pc:docMk/>
          <pc:sldMk cId="537001485" sldId="262"/>
        </pc:sldMkLst>
        <pc:spChg chg="mod">
          <ac:chgData name="MARIO ALBERTO VALVERDE PEREZ" userId="ec39b9cc-9099-47df-b945-c69e04219a9a" providerId="ADAL" clId="{67E7F8E3-1146-487E-8500-42CD76E5BF94}" dt="2022-12-03T06:32:08.769" v="1876" actId="20577"/>
          <ac:spMkLst>
            <pc:docMk/>
            <pc:sldMk cId="537001485" sldId="262"/>
            <ac:spMk id="2" creationId="{FE55692C-30F7-7525-8D6D-D28B41F17164}"/>
          </ac:spMkLst>
        </pc:spChg>
        <pc:spChg chg="mod">
          <ac:chgData name="MARIO ALBERTO VALVERDE PEREZ" userId="ec39b9cc-9099-47df-b945-c69e04219a9a" providerId="ADAL" clId="{67E7F8E3-1146-487E-8500-42CD76E5BF94}" dt="2022-12-03T06:37:11.252" v="1882"/>
          <ac:spMkLst>
            <pc:docMk/>
            <pc:sldMk cId="537001485" sldId="262"/>
            <ac:spMk id="3" creationId="{269E3D3D-FA0C-71B2-C90E-AFEA0584CC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BBB8-960D-31F0-96ED-4116EA24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CED7C-F970-AEC9-57AA-43D97C1E9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AE3EE-F9AE-0F0C-EA0D-DCDE6AE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8E517-FB96-EDFF-396F-5AE6FC0B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1FAEB-5965-22E9-2EB3-D3567C28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30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FA21-0120-D2EE-4704-7740B9E1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5C513C-8FC2-4CA0-D9AC-EBFA0C9F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F486C-9B4D-6A27-1484-BF77819E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BD96A-75F0-D143-85CA-BA3E6D9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F7713-184E-6432-35C4-EF4CDA55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2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553925-456B-9857-3A45-B3956DC10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F1F1A4-3B07-1E2B-2077-CAFF404C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05C4E-E656-630D-5714-6B4C9787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12396-4F11-F545-767D-C9FE3F00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7E93E-81B9-55E0-4150-18851258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0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9D77-3062-7324-9EA4-A84352D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9FE5B-252A-DE9A-EE17-BD1D5E18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FCF09-6FD8-CE53-C889-C9CFA6FA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01D47-479D-24C1-D4BA-8BDBBFE1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82B7A-A05F-8345-E160-062AEDF1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621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ED8F7-1222-495D-EB34-3F3AFCC6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484A04-16F5-DB66-838B-72781E079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AEB35-7798-0DB9-6251-1EC1674B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2DB78-1099-F3F3-564C-938CC009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05EF7-C5AF-2644-D7FC-071D454D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0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3D560-E0CE-4357-A1F6-6E00BAEA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082A5-06D7-CE21-CA32-10CD3346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4686BB-CF5C-9A00-3382-6700B74F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05071E-6AF1-DE79-54A2-B57723A4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4F6C79-BC90-304C-C7E7-B642B4C4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9D3992-A342-A16B-6BBB-D0BD0FFD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0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CA12-1B82-68C6-97D1-35611B9A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D58DE-0943-1566-8E56-53ADF970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E8F336-F1A5-9454-B1C0-F5CAF814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BEBD9A-B6E3-9E32-EC6C-9B3140A43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E5DCAB-4ED8-D36C-135A-95D915BAD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1EA234-9CD0-AEF3-022D-F6F52755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FF65DC-D410-8C2A-AF27-274E346E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56C824-866C-02B8-C88C-23698975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37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95D9D-F54B-A315-E748-EF26417F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0A5CFE-5D1E-7700-3259-6A7088F0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F7C06F-EA9B-4F17-4A2A-7860665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45350C-AF06-EA1F-F207-DB377D1D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9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B12ED4-A5CE-8A37-FED3-7971A66C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2ADADF-80F1-8128-A9FA-CD37310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327D8F-50CF-BB8A-BD0E-028ED3EA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9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66200-6839-0B6C-A2D6-D3E30F59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4F7C1-07E7-7444-3378-E814D3E0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E418ED-F524-67B8-02ED-1AC0456ED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F37635-77AC-7ACD-7016-060C420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02E14-7DFE-133E-7F41-854A6496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D46B8A-BA1F-5EB0-F5AB-37F76855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8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283D-AB68-0E09-EBD0-D2C93E88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0AAFAB-3186-5887-8A77-BABE55A4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455E1-0F5F-9151-0E2B-13A76DC7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BD3F3-D429-D913-2349-9A60E1AF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BEC35-FAFF-33A9-0525-479AAD69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70DD7-7AC1-70B8-5323-70B086F0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37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8E962D-DB50-F444-9732-89807172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D49BA1-4805-E953-A8C5-B168E6E5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AE003-83F2-ECE5-79D6-06BF63170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AF3A-75C9-4C8F-8375-B1FE9280E0E1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29599-20C2-CDB6-CBE1-87DA67F65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99EFC-3EA5-0F2C-B8BC-D8D449239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18D11-2F20-48B3-95F2-1924A7A34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03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Nacional Autónoma de México - Wikipedia, la enciclopedia libre">
            <a:extLst>
              <a:ext uri="{FF2B5EF4-FFF2-40B4-BE49-F238E27FC236}">
                <a16:creationId xmlns:a16="http://schemas.microsoft.com/office/drawing/2014/main" id="{7A6C1574-8CFF-2EE4-F670-ABD5D0623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2529" y="2009818"/>
            <a:ext cx="2525716" cy="28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7DC55-4EB7-7228-F49D-1FAEC507C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s-MX" sz="5400"/>
              <a:t>Optimización de Tiro Parabólico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834E3-0B8F-06EC-801C-83DBA6222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s-MX" sz="1700"/>
              <a:t>Mario Valverde</a:t>
            </a:r>
          </a:p>
          <a:p>
            <a:pPr algn="l"/>
            <a:endParaRPr lang="es-MX" sz="1700"/>
          </a:p>
          <a:p>
            <a:pPr algn="l"/>
            <a:r>
              <a:rPr lang="es-MX" sz="1700"/>
              <a:t>Licenciatura en Tecnología - Optimización</a:t>
            </a:r>
          </a:p>
        </p:txBody>
      </p:sp>
    </p:spTree>
    <p:extLst>
      <p:ext uri="{BB962C8B-B14F-4D97-AF65-F5344CB8AC3E}">
        <p14:creationId xmlns:p14="http://schemas.microsoft.com/office/powerpoint/2010/main" val="296874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D447A-E155-D02C-F8B9-3F403753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Tiro Parabólico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F0533-F9AB-08FB-FD0E-13792BF0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729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 el movimiento en 2 dimensiones que se presenta cuando una masa es lanzada a una cierta velocidad. Se analiza con estas suposiciones:</a:t>
            </a:r>
          </a:p>
          <a:p>
            <a:pPr marL="514350" indent="-514350">
              <a:buAutoNum type="arabicPeriod"/>
            </a:pPr>
            <a:r>
              <a:rPr lang="es-MX" dirty="0"/>
              <a:t>La aceleración de caída libre es constante y dirigida hacia abajo</a:t>
            </a:r>
          </a:p>
          <a:p>
            <a:pPr marL="514350" indent="-514350">
              <a:buAutoNum type="arabicPeriod"/>
            </a:pPr>
            <a:r>
              <a:rPr lang="es-MX" dirty="0"/>
              <a:t>La resistencia del aire es despreciable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DBBDBC-4E29-E4E6-55B6-7E10037B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8914"/>
            <a:ext cx="5098366" cy="31595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C2F747-0D4F-FD7E-F2C3-D55C2E05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32" y="4320682"/>
            <a:ext cx="453453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F03CC-98E5-B3C6-7DCA-2EC3605A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452C7-BC91-0DC0-8D55-8EA97932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Una pregunta sencilla: </a:t>
            </a:r>
          </a:p>
          <a:p>
            <a:pPr marL="0" indent="0">
              <a:buNone/>
            </a:pPr>
            <a:r>
              <a:rPr lang="es-MX" b="1" dirty="0"/>
              <a:t>¿Qué tan lejos puede estar un cañón de su objetivo y seguir alcanzándolo?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5E3D85-1C01-6937-32B6-DC04AC50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336" y="3094892"/>
            <a:ext cx="5163710" cy="36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B1369-D8A8-FD75-4734-FF970F51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Matemático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BBE274-56C7-5F39-EC0A-BB053F21C6BE}"/>
              </a:ext>
            </a:extLst>
          </p:cNvPr>
          <p:cNvSpPr txBox="1"/>
          <p:nvPr/>
        </p:nvSpPr>
        <p:spPr>
          <a:xfrm>
            <a:off x="937914" y="1495697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14E5C72-F0AE-994C-48DF-64DF14C1E92F}"/>
                  </a:ext>
                </a:extLst>
              </p:cNvPr>
              <p:cNvSpPr txBox="1"/>
              <p:nvPr/>
            </p:nvSpPr>
            <p:spPr>
              <a:xfrm>
                <a:off x="838199" y="2626269"/>
                <a:ext cx="484893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𝑑𝑖𝑠𝑡𝑎𝑛𝑐𝑖𝑎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𝑜𝑏𝑗𝑒𝑡𝑖𝑣𝑜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𝑐𝑎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ñó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MX" sz="2000" b="0" dirty="0"/>
              </a:p>
              <a:p>
                <a:endParaRPr lang="es-MX" sz="2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14E5C72-F0AE-994C-48DF-64DF14C1E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26269"/>
                <a:ext cx="484893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C05AC85-303A-FA45-CAE9-C5F41B7C5A8A}"/>
                  </a:ext>
                </a:extLst>
              </p:cNvPr>
              <p:cNvSpPr txBox="1"/>
              <p:nvPr/>
            </p:nvSpPr>
            <p:spPr>
              <a:xfrm>
                <a:off x="937914" y="1495697"/>
                <a:ext cx="29865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𝑣𝑒𝑙𝑜𝑐𝑖𝑑𝑎𝑑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𝑑𝑖𝑠𝑝𝑎𝑟𝑜</m:t>
                      </m:r>
                    </m:oMath>
                  </m:oMathPara>
                </a14:m>
                <a:endParaRPr lang="es-MX" sz="2000" b="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C05AC85-303A-FA45-CAE9-C5F41B7C5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14" y="1495697"/>
                <a:ext cx="2986523" cy="307777"/>
              </a:xfrm>
              <a:prstGeom prst="rect">
                <a:avLst/>
              </a:prstGeom>
              <a:blipFill>
                <a:blip r:embed="rId3"/>
                <a:stretch>
                  <a:fillRect l="-1633" r="-2041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9FEDF2-7D8F-510C-9DF9-68482EEA3922}"/>
                  </a:ext>
                </a:extLst>
              </p:cNvPr>
              <p:cNvSpPr txBox="1"/>
              <p:nvPr/>
            </p:nvSpPr>
            <p:spPr>
              <a:xfrm>
                <a:off x="823237" y="1873324"/>
                <a:ext cx="32158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=á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𝑖𝑛𝑐𝑙𝑖𝑛𝑎𝑐𝑖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MX" sz="2000" b="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9FEDF2-7D8F-510C-9DF9-68482EEA3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37" y="1873324"/>
                <a:ext cx="3215876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BF2CBA7-C905-D0E9-314E-F06BBD80F946}"/>
                  </a:ext>
                </a:extLst>
              </p:cNvPr>
              <p:cNvSpPr txBox="1"/>
              <p:nvPr/>
            </p:nvSpPr>
            <p:spPr>
              <a:xfrm>
                <a:off x="937914" y="2248642"/>
                <a:ext cx="407822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𝑑𝑖𝑠𝑡𝑎𝑛𝑐𝑖𝑎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𝑠𝑢𝑒𝑙𝑜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𝑜𝑏𝑗𝑒𝑡𝑖𝑣𝑜</m:t>
                      </m:r>
                    </m:oMath>
                  </m:oMathPara>
                </a14:m>
                <a:endParaRPr lang="es-MX" sz="2000" b="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BF2CBA7-C905-D0E9-314E-F06BBD80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14" y="2248642"/>
                <a:ext cx="4078224" cy="307777"/>
              </a:xfrm>
              <a:prstGeom prst="rect">
                <a:avLst/>
              </a:prstGeom>
              <a:blipFill>
                <a:blip r:embed="rId5"/>
                <a:stretch>
                  <a:fillRect l="-448" r="-1046" b="-34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1F6BB68-1A07-8BDE-5E1D-5DD3AA29AEED}"/>
                  </a:ext>
                </a:extLst>
              </p:cNvPr>
              <p:cNvSpPr txBox="1"/>
              <p:nvPr/>
            </p:nvSpPr>
            <p:spPr>
              <a:xfrm>
                <a:off x="937914" y="3266190"/>
                <a:ext cx="1175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𝑉𝑐𝑜𝑠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1F6BB68-1A07-8BDE-5E1D-5DD3AA29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14" y="3266190"/>
                <a:ext cx="1175322" cy="276999"/>
              </a:xfrm>
              <a:prstGeom prst="rect">
                <a:avLst/>
              </a:prstGeom>
              <a:blipFill>
                <a:blip r:embed="rId6"/>
                <a:stretch>
                  <a:fillRect l="-4663" r="-3627"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9FC8AFD-F9F9-92BD-1A2F-BDA638B23B61}"/>
                  </a:ext>
                </a:extLst>
              </p:cNvPr>
              <p:cNvSpPr txBox="1"/>
              <p:nvPr/>
            </p:nvSpPr>
            <p:spPr>
              <a:xfrm>
                <a:off x="2431175" y="3268423"/>
                <a:ext cx="12718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𝑉𝑠𝑖𝑛</m:t>
                      </m:r>
                      <m:r>
                        <m:rPr>
                          <m:sty m:val="p"/>
                        </m:rPr>
                        <a:rPr lang="es-MX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9FC8AFD-F9F9-92BD-1A2F-BDA638B23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175" y="3268423"/>
                <a:ext cx="1271823" cy="298928"/>
              </a:xfrm>
              <a:prstGeom prst="rect">
                <a:avLst/>
              </a:prstGeom>
              <a:blipFill>
                <a:blip r:embed="rId7"/>
                <a:stretch>
                  <a:fillRect l="-4327" r="-4808" b="-244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B8E367B-768C-F286-CDD0-5A6C2D8D2743}"/>
                  </a:ext>
                </a:extLst>
              </p:cNvPr>
              <p:cNvSpPr txBox="1"/>
              <p:nvPr/>
            </p:nvSpPr>
            <p:spPr>
              <a:xfrm>
                <a:off x="4103275" y="3266189"/>
                <a:ext cx="1992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𝑉𝑐𝑜𝑠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B8E367B-768C-F286-CDD0-5A6C2D8D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75" y="3266189"/>
                <a:ext cx="1992725" cy="276999"/>
              </a:xfrm>
              <a:prstGeom prst="rect">
                <a:avLst/>
              </a:prstGeom>
              <a:blipFill>
                <a:blip r:embed="rId8"/>
                <a:stretch>
                  <a:fillRect l="-1223" r="-2141"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328B60A-E36F-ACA9-2AFC-BBC18EB3B9E5}"/>
                  </a:ext>
                </a:extLst>
              </p:cNvPr>
              <p:cNvSpPr txBox="1"/>
              <p:nvPr/>
            </p:nvSpPr>
            <p:spPr>
              <a:xfrm>
                <a:off x="937914" y="3856118"/>
                <a:ext cx="294837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𝑉𝑠𝑖𝑛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𝑔𝑡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328B60A-E36F-ACA9-2AFC-BBC18EB3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14" y="3856118"/>
                <a:ext cx="2948371" cy="298928"/>
              </a:xfrm>
              <a:prstGeom prst="rect">
                <a:avLst/>
              </a:prstGeom>
              <a:blipFill>
                <a:blip r:embed="rId9"/>
                <a:stretch>
                  <a:fillRect l="-1446" r="-1653" b="-2244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2C83A2E-C07C-878B-A010-1353B42E0BE0}"/>
                  </a:ext>
                </a:extLst>
              </p:cNvPr>
              <p:cNvSpPr txBox="1"/>
              <p:nvPr/>
            </p:nvSpPr>
            <p:spPr>
              <a:xfrm>
                <a:off x="937914" y="4443813"/>
                <a:ext cx="3290068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𝑉𝑠𝑖𝑛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2C83A2E-C07C-878B-A010-1353B42E0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14" y="4443813"/>
                <a:ext cx="3290068" cy="619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BD77FBC-0BB7-5557-D55C-BAFD46552466}"/>
                  </a:ext>
                </a:extLst>
              </p:cNvPr>
              <p:cNvSpPr txBox="1"/>
              <p:nvPr/>
            </p:nvSpPr>
            <p:spPr>
              <a:xfrm>
                <a:off x="823237" y="5351980"/>
                <a:ext cx="208185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𝑉𝑠𝑖𝑛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BD77FBC-0BB7-5557-D55C-BAFD46552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37" y="5351980"/>
                <a:ext cx="2081852" cy="5186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D6CA7F2-BD34-F5CC-CB03-770A5C2ADB5E}"/>
                  </a:ext>
                </a:extLst>
              </p:cNvPr>
              <p:cNvSpPr txBox="1"/>
              <p:nvPr/>
            </p:nvSpPr>
            <p:spPr>
              <a:xfrm>
                <a:off x="7426235" y="1554166"/>
                <a:ext cx="237648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𝑉𝑠𝑖𝑛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D6CA7F2-BD34-F5CC-CB03-770A5C2A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35" y="1554166"/>
                <a:ext cx="2376484" cy="518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95DCCD4-B31F-9DB0-C6B3-7AFA36215FC3}"/>
                  </a:ext>
                </a:extLst>
              </p:cNvPr>
              <p:cNvSpPr txBox="1"/>
              <p:nvPr/>
            </p:nvSpPr>
            <p:spPr>
              <a:xfrm>
                <a:off x="7426235" y="2349270"/>
                <a:ext cx="3086037" cy="649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𝑉𝑠𝑖𝑛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MX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𝑔𝑦</m:t>
                              </m:r>
                            </m:e>
                          </m:ra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95DCCD4-B31F-9DB0-C6B3-7AFA36215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35" y="2349270"/>
                <a:ext cx="3086037" cy="6493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299F5C8-66AD-B339-2A3B-7BF722A0F784}"/>
                  </a:ext>
                </a:extLst>
              </p:cNvPr>
              <p:cNvSpPr txBox="1"/>
              <p:nvPr/>
            </p:nvSpPr>
            <p:spPr>
              <a:xfrm>
                <a:off x="7383370" y="3579119"/>
                <a:ext cx="403354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𝑉𝑐𝑜𝑠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𝑉𝑠𝑖𝑛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MX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𝑔𝑦</m:t>
                                  </m:r>
                                </m:e>
                              </m:func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299F5C8-66AD-B339-2A3B-7BF722A0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370" y="3579119"/>
                <a:ext cx="4033540" cy="5713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2FDF8E4-B5D4-67F1-64FA-A045CCF51DC3}"/>
                  </a:ext>
                </a:extLst>
              </p:cNvPr>
              <p:cNvSpPr txBox="1"/>
              <p:nvPr/>
            </p:nvSpPr>
            <p:spPr>
              <a:xfrm>
                <a:off x="7426235" y="5142474"/>
                <a:ext cx="1021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2FDF8E4-B5D4-67F1-64FA-A045CCF5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35" y="5142474"/>
                <a:ext cx="1021690" cy="276999"/>
              </a:xfrm>
              <a:prstGeom prst="rect">
                <a:avLst/>
              </a:prstGeom>
              <a:blipFill>
                <a:blip r:embed="rId15"/>
                <a:stretch>
                  <a:fillRect l="-4762" t="-4444" r="-7143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A19DD26-D70F-2B07-6C25-2895D1C4B8D4}"/>
                  </a:ext>
                </a:extLst>
              </p:cNvPr>
              <p:cNvSpPr txBox="1"/>
              <p:nvPr/>
            </p:nvSpPr>
            <p:spPr>
              <a:xfrm>
                <a:off x="7340506" y="4592433"/>
                <a:ext cx="430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Para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que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tenga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soluci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necesitamos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que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A19DD26-D70F-2B07-6C25-2895D1C4B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506" y="4592433"/>
                <a:ext cx="4300857" cy="276999"/>
              </a:xfrm>
              <a:prstGeom prst="rect">
                <a:avLst/>
              </a:prstGeom>
              <a:blipFill>
                <a:blip r:embed="rId16"/>
                <a:stretch>
                  <a:fillRect l="-708" t="-2174" r="-992" b="-304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13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7272-4701-03D4-DD66-B63DEDA6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A7BC493-551B-987C-3808-9DA2E5D7D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0763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𝑉𝑐𝑜𝑠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𝑉𝑠𝑖𝑛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MX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𝑔𝑦</m:t>
                                  </m:r>
                                </m:e>
                              </m:func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Se utilizó la búsqueda lineal con gradiente numérico, derivada central.</a:t>
                </a:r>
              </a:p>
              <a:p>
                <a:r>
                  <a:rPr lang="es-MX" dirty="0"/>
                  <a:t>Simulación en Python utilizando la librería de </a:t>
                </a:r>
                <a:r>
                  <a:rPr lang="es-MX" dirty="0" err="1"/>
                  <a:t>PyGame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A7BC493-551B-987C-3808-9DA2E5D7D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07632"/>
              </a:xfrm>
              <a:blipFill>
                <a:blip r:embed="rId2"/>
                <a:stretch>
                  <a:fillRect l="-1043" r="-8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istoria de Python - Wikipedia, la enciclopedia libre">
            <a:extLst>
              <a:ext uri="{FF2B5EF4-FFF2-40B4-BE49-F238E27FC236}">
                <a16:creationId xmlns:a16="http://schemas.microsoft.com/office/drawing/2014/main" id="{BD461402-26C7-5026-C23D-EFE29783D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84" y="4755515"/>
            <a:ext cx="1585341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game">
            <a:extLst>
              <a:ext uri="{FF2B5EF4-FFF2-40B4-BE49-F238E27FC236}">
                <a16:creationId xmlns:a16="http://schemas.microsoft.com/office/drawing/2014/main" id="{7C4A9DC3-A054-B464-2E28-420C4110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33257"/>
            <a:ext cx="3610708" cy="14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8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4746959-1314-AEB9-3258-EAC9837F1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7"/>
          <a:stretch/>
        </p:blipFill>
        <p:spPr>
          <a:xfrm>
            <a:off x="119044" y="1786596"/>
            <a:ext cx="5761251" cy="43312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08BB9C-D978-0A20-C6AE-033961EF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07" y="1786596"/>
            <a:ext cx="5762974" cy="43312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E0A87A6-4ABF-5DB4-9461-C5F209C0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Simulación</a:t>
            </a:r>
          </a:p>
        </p:txBody>
      </p:sp>
    </p:spTree>
    <p:extLst>
      <p:ext uri="{BB962C8B-B14F-4D97-AF65-F5344CB8AC3E}">
        <p14:creationId xmlns:p14="http://schemas.microsoft.com/office/powerpoint/2010/main" val="289968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5692C-30F7-7525-8D6D-D28B41F1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E3D3D-FA0C-71B2-C90E-AFEA0584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Serway, R. (2014). </a:t>
            </a:r>
            <a:r>
              <a:rPr lang="es-MX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Física para Ciencias e Ingeniería </a:t>
            </a:r>
            <a:r>
              <a:rPr lang="es-MX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</a:t>
            </a:r>
            <a:r>
              <a:rPr lang="es-MX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</a:t>
            </a:r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Cengage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Editores.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Young, H. D., Freedman, R. A., &amp; Ford, A. L. (2006).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Sears and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Zemansky's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university physics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s-MX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0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254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Optimización de Tiro Parabólico</vt:lpstr>
      <vt:lpstr>Tiro Parabólico</vt:lpstr>
      <vt:lpstr>Problema</vt:lpstr>
      <vt:lpstr>Análisis Matemático</vt:lpstr>
      <vt:lpstr>Optimización</vt:lpstr>
      <vt:lpstr>Simulación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ALBERTO VALVERDE PEREZ</dc:creator>
  <cp:lastModifiedBy>MARIO ALBERTO VALVERDE PEREZ</cp:lastModifiedBy>
  <cp:revision>1</cp:revision>
  <dcterms:created xsi:type="dcterms:W3CDTF">2022-12-03T05:38:56Z</dcterms:created>
  <dcterms:modified xsi:type="dcterms:W3CDTF">2022-12-03T06:37:20Z</dcterms:modified>
</cp:coreProperties>
</file>